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7" r:id="rId5"/>
    <p:sldId id="262" r:id="rId6"/>
    <p:sldId id="297" r:id="rId7"/>
    <p:sldId id="275" r:id="rId8"/>
    <p:sldId id="299" r:id="rId9"/>
    <p:sldId id="276" r:id="rId10"/>
    <p:sldId id="260" r:id="rId11"/>
    <p:sldId id="284" r:id="rId12"/>
    <p:sldId id="289" r:id="rId13"/>
    <p:sldId id="280" r:id="rId14"/>
    <p:sldId id="298" r:id="rId15"/>
    <p:sldId id="300" r:id="rId16"/>
    <p:sldId id="292" r:id="rId17"/>
    <p:sldId id="269" r:id="rId18"/>
    <p:sldId id="301" r:id="rId19"/>
    <p:sldId id="261" r:id="rId20"/>
    <p:sldId id="270" r:id="rId21"/>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8A6505-A66D-FEBB-D786-14E94B31B708}" name="Joost Veldman" initials="JV" userId="S::jveldman@miva.nl::cbe2b572-225e-4bde-98ab-a577f9ce3b02" providerId="AD"/>
  <p188:author id="{6F56A61B-B270-FC31-0942-D5440F190952}" name="Pauline Herder-van Zantvliet" initials="PHvZ" userId="S::PHerder@miva.nl::300c8174-6da9-4e14-9616-de67ffd82d18" providerId="AD"/>
  <p188:author id="{B3DE801E-DA1C-98CB-27E6-B6493E925D56}" name="Sanne Matta-van Neerven" initials="SN" userId="S::svneerven@miva.nl::ee8845d3-3a6d-4351-bff6-422598dec0ec" providerId="AD"/>
  <p188:author id="{E7870B86-9F39-F8EC-5D46-DF15FF1C593F}" name="Eef Bauwens" initials="EB" userId="S::ebauwens@miva.nl::3a60379e-ec9a-4448-82e9-c7615c4cbeea" providerId="AD"/>
  <p188:author id="{0D8CD1B6-9CA6-388B-6168-C369ADA42482}" name="Pauline Herder-van Zantvliet" initials="PZ" userId="S::pherder@miva.nl::300c8174-6da9-4e14-9616-de67ffd82d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7DF"/>
    <a:srgbClr val="E3061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5579E-F877-36B4-28BB-705C33127454}" v="90" dt="2026-06-01T15:32:38.909"/>
    <p1510:client id="{A0BDFD5F-90B4-48A7-A129-A9B1AEE99A8A}" v="538" dt="2026-06-01T14:37:11.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644"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arína Paliderová" userId="S::kpaliderova@miva.nl::27d6b831-a360-4e97-8ee4-11b2c9b69fb0" providerId="AD" clId="Web-{3E676C42-9F2B-EBC0-A328-111300E5B35D}"/>
    <pc:docChg chg="modSld">
      <pc:chgData name="Katarína Paliderová" userId="S::kpaliderova@miva.nl::27d6b831-a360-4e97-8ee4-11b2c9b69fb0" providerId="AD" clId="Web-{3E676C42-9F2B-EBC0-A328-111300E5B35D}" dt="2026-05-21T12:45:21.332" v="5" actId="1076"/>
      <pc:docMkLst>
        <pc:docMk/>
      </pc:docMkLst>
      <pc:sldChg chg="modSp">
        <pc:chgData name="Katarína Paliderová" userId="S::kpaliderova@miva.nl::27d6b831-a360-4e97-8ee4-11b2c9b69fb0" providerId="AD" clId="Web-{3E676C42-9F2B-EBC0-A328-111300E5B35D}" dt="2026-05-21T12:44:28.985" v="1" actId="20577"/>
        <pc:sldMkLst>
          <pc:docMk/>
          <pc:sldMk cId="3115070405" sldId="262"/>
        </pc:sldMkLst>
        <pc:spChg chg="mod">
          <ac:chgData name="Katarína Paliderová" userId="S::kpaliderova@miva.nl::27d6b831-a360-4e97-8ee4-11b2c9b69fb0" providerId="AD" clId="Web-{3E676C42-9F2B-EBC0-A328-111300E5B35D}" dt="2026-05-21T12:44:28.985" v="1" actId="20577"/>
          <ac:spMkLst>
            <pc:docMk/>
            <pc:sldMk cId="3115070405" sldId="262"/>
            <ac:spMk id="10" creationId="{A54566AB-ACC0-99B0-F669-548A53D6C3F9}"/>
          </ac:spMkLst>
        </pc:spChg>
      </pc:sldChg>
      <pc:sldChg chg="modSp">
        <pc:chgData name="Katarína Paliderová" userId="S::kpaliderova@miva.nl::27d6b831-a360-4e97-8ee4-11b2c9b69fb0" providerId="AD" clId="Web-{3E676C42-9F2B-EBC0-A328-111300E5B35D}" dt="2026-05-21T12:45:21.332" v="5" actId="1076"/>
        <pc:sldMkLst>
          <pc:docMk/>
          <pc:sldMk cId="1610549366" sldId="275"/>
        </pc:sldMkLst>
        <pc:spChg chg="mod">
          <ac:chgData name="Katarína Paliderová" userId="S::kpaliderova@miva.nl::27d6b831-a360-4e97-8ee4-11b2c9b69fb0" providerId="AD" clId="Web-{3E676C42-9F2B-EBC0-A328-111300E5B35D}" dt="2026-05-21T12:45:21.332" v="5" actId="1076"/>
          <ac:spMkLst>
            <pc:docMk/>
            <pc:sldMk cId="1610549366" sldId="275"/>
            <ac:spMk id="2" creationId="{815B9A6C-2A5A-ECEA-F5A7-6D4DCFADBC94}"/>
          </ac:spMkLst>
        </pc:spChg>
        <pc:picChg chg="mod">
          <ac:chgData name="Katarína Paliderová" userId="S::kpaliderova@miva.nl::27d6b831-a360-4e97-8ee4-11b2c9b69fb0" providerId="AD" clId="Web-{3E676C42-9F2B-EBC0-A328-111300E5B35D}" dt="2026-05-21T12:45:11.644" v="2" actId="1076"/>
          <ac:picMkLst>
            <pc:docMk/>
            <pc:sldMk cId="1610549366" sldId="275"/>
            <ac:picMk id="2050" creationId="{9CA0283C-2F8A-F55A-D43F-4176919091AF}"/>
          </ac:picMkLst>
        </pc:picChg>
      </pc:sldChg>
    </pc:docChg>
  </pc:docChgLst>
  <pc:docChgLst>
    <pc:chgData name="Sanne Matta-van Neerven" userId="ee8845d3-3a6d-4351-bff6-422598dec0ec" providerId="ADAL" clId="{23F6AFF4-F1E7-4831-8164-33AAFCE736E2}"/>
    <pc:docChg chg="undo custSel addSld delSld modSld sldOrd">
      <pc:chgData name="Sanne Matta-van Neerven" userId="ee8845d3-3a6d-4351-bff6-422598dec0ec" providerId="ADAL" clId="{23F6AFF4-F1E7-4831-8164-33AAFCE736E2}" dt="2026-06-02T09:27:47.725" v="1820" actId="113"/>
      <pc:docMkLst>
        <pc:docMk/>
      </pc:docMkLst>
      <pc:sldChg chg="addSp delSp modSp mod">
        <pc:chgData name="Sanne Matta-van Neerven" userId="ee8845d3-3a6d-4351-bff6-422598dec0ec" providerId="ADAL" clId="{23F6AFF4-F1E7-4831-8164-33AAFCE736E2}" dt="2026-06-01T14:35:15.562" v="1799" actId="1038"/>
        <pc:sldMkLst>
          <pc:docMk/>
          <pc:sldMk cId="2102912027" sldId="261"/>
        </pc:sldMkLst>
        <pc:spChg chg="mod">
          <ac:chgData name="Sanne Matta-van Neerven" userId="ee8845d3-3a6d-4351-bff6-422598dec0ec" providerId="ADAL" clId="{23F6AFF4-F1E7-4831-8164-33AAFCE736E2}" dt="2026-06-01T14:25:41.785" v="1739" actId="6549"/>
          <ac:spMkLst>
            <pc:docMk/>
            <pc:sldMk cId="2102912027" sldId="261"/>
            <ac:spMk id="2" creationId="{6D51401E-EADF-FE12-E3F0-7A909BD6A3AF}"/>
          </ac:spMkLst>
        </pc:spChg>
        <pc:picChg chg="add mod">
          <ac:chgData name="Sanne Matta-van Neerven" userId="ee8845d3-3a6d-4351-bff6-422598dec0ec" providerId="ADAL" clId="{23F6AFF4-F1E7-4831-8164-33AAFCE736E2}" dt="2026-06-01T14:35:15.562" v="1799" actId="1038"/>
          <ac:picMkLst>
            <pc:docMk/>
            <pc:sldMk cId="2102912027" sldId="261"/>
            <ac:picMk id="5" creationId="{80F2585F-763E-68C3-A371-666767C850C0}"/>
          </ac:picMkLst>
        </pc:picChg>
        <pc:picChg chg="del">
          <ac:chgData name="Sanne Matta-van Neerven" userId="ee8845d3-3a6d-4351-bff6-422598dec0ec" providerId="ADAL" clId="{23F6AFF4-F1E7-4831-8164-33AAFCE736E2}" dt="2026-06-01T14:33:37.660" v="1758" actId="478"/>
          <ac:picMkLst>
            <pc:docMk/>
            <pc:sldMk cId="2102912027" sldId="261"/>
            <ac:picMk id="6" creationId="{1E6363AC-39E9-9076-619F-651286DC4C36}"/>
          </ac:picMkLst>
        </pc:picChg>
        <pc:picChg chg="add mod">
          <ac:chgData name="Sanne Matta-van Neerven" userId="ee8845d3-3a6d-4351-bff6-422598dec0ec" providerId="ADAL" clId="{23F6AFF4-F1E7-4831-8164-33AAFCE736E2}" dt="2026-06-01T14:35:00.035" v="1792" actId="1076"/>
          <ac:picMkLst>
            <pc:docMk/>
            <pc:sldMk cId="2102912027" sldId="261"/>
            <ac:picMk id="8" creationId="{8EDC2B8D-BBB5-1D55-63E8-10DBE7F4C33E}"/>
          </ac:picMkLst>
        </pc:picChg>
        <pc:picChg chg="del">
          <ac:chgData name="Sanne Matta-van Neerven" userId="ee8845d3-3a6d-4351-bff6-422598dec0ec" providerId="ADAL" clId="{23F6AFF4-F1E7-4831-8164-33AAFCE736E2}" dt="2026-06-01T14:33:38.852" v="1759" actId="478"/>
          <ac:picMkLst>
            <pc:docMk/>
            <pc:sldMk cId="2102912027" sldId="261"/>
            <ac:picMk id="9" creationId="{0C75C570-9BAA-E0E8-E7DA-148529641BEF}"/>
          </ac:picMkLst>
        </pc:picChg>
        <pc:picChg chg="add mod">
          <ac:chgData name="Sanne Matta-van Neerven" userId="ee8845d3-3a6d-4351-bff6-422598dec0ec" providerId="ADAL" clId="{23F6AFF4-F1E7-4831-8164-33AAFCE736E2}" dt="2026-06-01T14:34:48.589" v="1790" actId="1037"/>
          <ac:picMkLst>
            <pc:docMk/>
            <pc:sldMk cId="2102912027" sldId="261"/>
            <ac:picMk id="11" creationId="{379FE6AA-BA9E-CFAC-8E11-3F2D583C97A1}"/>
          </ac:picMkLst>
        </pc:picChg>
        <pc:picChg chg="add mod">
          <ac:chgData name="Sanne Matta-van Neerven" userId="ee8845d3-3a6d-4351-bff6-422598dec0ec" providerId="ADAL" clId="{23F6AFF4-F1E7-4831-8164-33AAFCE736E2}" dt="2026-06-01T14:34:44.148" v="1782" actId="1038"/>
          <ac:picMkLst>
            <pc:docMk/>
            <pc:sldMk cId="2102912027" sldId="261"/>
            <ac:picMk id="13" creationId="{BF007FBF-2070-84AA-45CC-ED1C6C183CCE}"/>
          </ac:picMkLst>
        </pc:picChg>
        <pc:picChg chg="del">
          <ac:chgData name="Sanne Matta-van Neerven" userId="ee8845d3-3a6d-4351-bff6-422598dec0ec" providerId="ADAL" clId="{23F6AFF4-F1E7-4831-8164-33AAFCE736E2}" dt="2026-06-01T14:33:19.883" v="1752" actId="478"/>
          <ac:picMkLst>
            <pc:docMk/>
            <pc:sldMk cId="2102912027" sldId="261"/>
            <ac:picMk id="15" creationId="{2B7FFD93-B6D6-0F23-3E2B-5D0CDA20FBDD}"/>
          </ac:picMkLst>
        </pc:picChg>
        <pc:picChg chg="del">
          <ac:chgData name="Sanne Matta-van Neerven" userId="ee8845d3-3a6d-4351-bff6-422598dec0ec" providerId="ADAL" clId="{23F6AFF4-F1E7-4831-8164-33AAFCE736E2}" dt="2026-06-01T14:31:31.301" v="1746" actId="478"/>
          <ac:picMkLst>
            <pc:docMk/>
            <pc:sldMk cId="2102912027" sldId="261"/>
            <ac:picMk id="17" creationId="{95149AD8-E74C-39F6-B4E4-C66137EE1080}"/>
          </ac:picMkLst>
        </pc:picChg>
      </pc:sldChg>
      <pc:sldChg chg="modSp mod">
        <pc:chgData name="Sanne Matta-van Neerven" userId="ee8845d3-3a6d-4351-bff6-422598dec0ec" providerId="ADAL" clId="{23F6AFF4-F1E7-4831-8164-33AAFCE736E2}" dt="2026-06-01T09:57:06.574" v="40" actId="5793"/>
        <pc:sldMkLst>
          <pc:docMk/>
          <pc:sldMk cId="3115070405" sldId="262"/>
        </pc:sldMkLst>
        <pc:spChg chg="mod">
          <ac:chgData name="Sanne Matta-van Neerven" userId="ee8845d3-3a6d-4351-bff6-422598dec0ec" providerId="ADAL" clId="{23F6AFF4-F1E7-4831-8164-33AAFCE736E2}" dt="2026-06-01T09:57:06.574" v="40" actId="5793"/>
          <ac:spMkLst>
            <pc:docMk/>
            <pc:sldMk cId="3115070405" sldId="262"/>
            <ac:spMk id="10" creationId="{A54566AB-ACC0-99B0-F669-548A53D6C3F9}"/>
          </ac:spMkLst>
        </pc:spChg>
      </pc:sldChg>
      <pc:sldChg chg="del">
        <pc:chgData name="Sanne Matta-van Neerven" userId="ee8845d3-3a6d-4351-bff6-422598dec0ec" providerId="ADAL" clId="{23F6AFF4-F1E7-4831-8164-33AAFCE736E2}" dt="2026-06-01T14:12:55.866" v="1331" actId="47"/>
        <pc:sldMkLst>
          <pc:docMk/>
          <pc:sldMk cId="2266563996" sldId="266"/>
        </pc:sldMkLst>
      </pc:sldChg>
      <pc:sldChg chg="addSp delSp modSp mod">
        <pc:chgData name="Sanne Matta-van Neerven" userId="ee8845d3-3a6d-4351-bff6-422598dec0ec" providerId="ADAL" clId="{23F6AFF4-F1E7-4831-8164-33AAFCE736E2}" dt="2026-06-01T14:16:47.736" v="1393" actId="14100"/>
        <pc:sldMkLst>
          <pc:docMk/>
          <pc:sldMk cId="4193626332" sldId="269"/>
        </pc:sldMkLst>
        <pc:spChg chg="mod ord">
          <ac:chgData name="Sanne Matta-van Neerven" userId="ee8845d3-3a6d-4351-bff6-422598dec0ec" providerId="ADAL" clId="{23F6AFF4-F1E7-4831-8164-33AAFCE736E2}" dt="2026-06-01T14:16:47.736" v="1393" actId="14100"/>
          <ac:spMkLst>
            <pc:docMk/>
            <pc:sldMk cId="4193626332" sldId="269"/>
            <ac:spMk id="2" creationId="{4981811A-D23A-3466-5E45-EE397B3BC9B3}"/>
          </ac:spMkLst>
        </pc:spChg>
        <pc:spChg chg="mod ord">
          <ac:chgData name="Sanne Matta-van Neerven" userId="ee8845d3-3a6d-4351-bff6-422598dec0ec" providerId="ADAL" clId="{23F6AFF4-F1E7-4831-8164-33AAFCE736E2}" dt="2026-06-01T14:16:43.518" v="1392" actId="14100"/>
          <ac:spMkLst>
            <pc:docMk/>
            <pc:sldMk cId="4193626332" sldId="269"/>
            <ac:spMk id="8" creationId="{26499C04-C6F5-1AE1-C2B8-D56005A8220D}"/>
          </ac:spMkLst>
        </pc:spChg>
        <pc:picChg chg="add mod ord">
          <ac:chgData name="Sanne Matta-van Neerven" userId="ee8845d3-3a6d-4351-bff6-422598dec0ec" providerId="ADAL" clId="{23F6AFF4-F1E7-4831-8164-33AAFCE736E2}" dt="2026-06-01T14:16:20.334" v="1351" actId="167"/>
          <ac:picMkLst>
            <pc:docMk/>
            <pc:sldMk cId="4193626332" sldId="269"/>
            <ac:picMk id="4" creationId="{6BF86379-3B18-1235-47C8-26CCA7357EB2}"/>
          </ac:picMkLst>
        </pc:picChg>
        <pc:picChg chg="del">
          <ac:chgData name="Sanne Matta-van Neerven" userId="ee8845d3-3a6d-4351-bff6-422598dec0ec" providerId="ADAL" clId="{23F6AFF4-F1E7-4831-8164-33AAFCE736E2}" dt="2026-06-01T14:15:16.976" v="1335" actId="478"/>
          <ac:picMkLst>
            <pc:docMk/>
            <pc:sldMk cId="4193626332" sldId="269"/>
            <ac:picMk id="6" creationId="{FE57ACE8-6F8C-0FA6-C1F1-7BC2A0356A9A}"/>
          </ac:picMkLst>
        </pc:picChg>
      </pc:sldChg>
      <pc:sldChg chg="addSp delSp modSp mod">
        <pc:chgData name="Sanne Matta-van Neerven" userId="ee8845d3-3a6d-4351-bff6-422598dec0ec" providerId="ADAL" clId="{23F6AFF4-F1E7-4831-8164-33AAFCE736E2}" dt="2026-06-01T14:37:11.835" v="1817" actId="1076"/>
        <pc:sldMkLst>
          <pc:docMk/>
          <pc:sldMk cId="4003406040" sldId="270"/>
        </pc:sldMkLst>
        <pc:spChg chg="mod">
          <ac:chgData name="Sanne Matta-van Neerven" userId="ee8845d3-3a6d-4351-bff6-422598dec0ec" providerId="ADAL" clId="{23F6AFF4-F1E7-4831-8164-33AAFCE736E2}" dt="2026-06-01T14:37:11.835" v="1817" actId="1076"/>
          <ac:spMkLst>
            <pc:docMk/>
            <pc:sldMk cId="4003406040" sldId="270"/>
            <ac:spMk id="5" creationId="{BCCBF8AF-4210-770E-9924-981E0CA0203D}"/>
          </ac:spMkLst>
        </pc:spChg>
        <pc:grpChg chg="mod">
          <ac:chgData name="Sanne Matta-van Neerven" userId="ee8845d3-3a6d-4351-bff6-422598dec0ec" providerId="ADAL" clId="{23F6AFF4-F1E7-4831-8164-33AAFCE736E2}" dt="2026-06-01T14:37:02.116" v="1815" actId="1076"/>
          <ac:grpSpMkLst>
            <pc:docMk/>
            <pc:sldMk cId="4003406040" sldId="270"/>
            <ac:grpSpMk id="13" creationId="{EDE070FA-9FD5-10E3-EE92-2FA85A6BDB5E}"/>
          </ac:grpSpMkLst>
        </pc:grpChg>
        <pc:picChg chg="del">
          <ac:chgData name="Sanne Matta-van Neerven" userId="ee8845d3-3a6d-4351-bff6-422598dec0ec" providerId="ADAL" clId="{23F6AFF4-F1E7-4831-8164-33AAFCE736E2}" dt="2026-06-01T14:35:37.077" v="1803" actId="478"/>
          <ac:picMkLst>
            <pc:docMk/>
            <pc:sldMk cId="4003406040" sldId="270"/>
            <ac:picMk id="2" creationId="{657854A0-B820-C4F7-D772-9B027E9D3173}"/>
          </ac:picMkLst>
        </pc:picChg>
        <pc:picChg chg="mod">
          <ac:chgData name="Sanne Matta-van Neerven" userId="ee8845d3-3a6d-4351-bff6-422598dec0ec" providerId="ADAL" clId="{23F6AFF4-F1E7-4831-8164-33AAFCE736E2}" dt="2026-06-01T14:36:44.836" v="1813" actId="1076"/>
          <ac:picMkLst>
            <pc:docMk/>
            <pc:sldMk cId="4003406040" sldId="270"/>
            <ac:picMk id="3" creationId="{4918D6B2-42F9-D628-F96E-CF3C2BFCDA9F}"/>
          </ac:picMkLst>
        </pc:picChg>
        <pc:picChg chg="add mod ord">
          <ac:chgData name="Sanne Matta-van Neerven" userId="ee8845d3-3a6d-4351-bff6-422598dec0ec" providerId="ADAL" clId="{23F6AFF4-F1E7-4831-8164-33AAFCE736E2}" dt="2026-06-01T14:37:08.147" v="1816" actId="1076"/>
          <ac:picMkLst>
            <pc:docMk/>
            <pc:sldMk cId="4003406040" sldId="270"/>
            <ac:picMk id="8" creationId="{3422475F-2AF4-FD01-FC62-BF10D731E4B4}"/>
          </ac:picMkLst>
        </pc:picChg>
        <pc:picChg chg="del">
          <ac:chgData name="Sanne Matta-van Neerven" userId="ee8845d3-3a6d-4351-bff6-422598dec0ec" providerId="ADAL" clId="{23F6AFF4-F1E7-4831-8164-33AAFCE736E2}" dt="2026-06-01T14:35:24.805" v="1800" actId="478"/>
          <ac:picMkLst>
            <pc:docMk/>
            <pc:sldMk cId="4003406040" sldId="270"/>
            <ac:picMk id="14" creationId="{27DD170A-9EDF-DB88-5215-C00E46ED205C}"/>
          </ac:picMkLst>
        </pc:picChg>
      </pc:sldChg>
      <pc:sldChg chg="del">
        <pc:chgData name="Sanne Matta-van Neerven" userId="ee8845d3-3a6d-4351-bff6-422598dec0ec" providerId="ADAL" clId="{23F6AFF4-F1E7-4831-8164-33AAFCE736E2}" dt="2026-06-01T14:12:49.299" v="1327" actId="47"/>
        <pc:sldMkLst>
          <pc:docMk/>
          <pc:sldMk cId="330998899" sldId="272"/>
        </pc:sldMkLst>
      </pc:sldChg>
      <pc:sldChg chg="del">
        <pc:chgData name="Sanne Matta-van Neerven" userId="ee8845d3-3a6d-4351-bff6-422598dec0ec" providerId="ADAL" clId="{23F6AFF4-F1E7-4831-8164-33AAFCE736E2}" dt="2026-06-01T14:12:54.113" v="1330" actId="47"/>
        <pc:sldMkLst>
          <pc:docMk/>
          <pc:sldMk cId="3120077834" sldId="273"/>
        </pc:sldMkLst>
      </pc:sldChg>
      <pc:sldChg chg="modSp mod">
        <pc:chgData name="Sanne Matta-van Neerven" userId="ee8845d3-3a6d-4351-bff6-422598dec0ec" providerId="ADAL" clId="{23F6AFF4-F1E7-4831-8164-33AAFCE736E2}" dt="2026-06-01T10:19:34.369" v="700" actId="20577"/>
        <pc:sldMkLst>
          <pc:docMk/>
          <pc:sldMk cId="1610549366" sldId="275"/>
        </pc:sldMkLst>
        <pc:spChg chg="mod">
          <ac:chgData name="Sanne Matta-van Neerven" userId="ee8845d3-3a6d-4351-bff6-422598dec0ec" providerId="ADAL" clId="{23F6AFF4-F1E7-4831-8164-33AAFCE736E2}" dt="2026-06-01T10:19:34.369" v="700" actId="20577"/>
          <ac:spMkLst>
            <pc:docMk/>
            <pc:sldMk cId="1610549366" sldId="275"/>
            <ac:spMk id="3" creationId="{FEA83F00-9CB3-9713-B23D-B2AF2C012848}"/>
          </ac:spMkLst>
        </pc:spChg>
      </pc:sldChg>
      <pc:sldChg chg="modSp mod">
        <pc:chgData name="Sanne Matta-van Neerven" userId="ee8845d3-3a6d-4351-bff6-422598dec0ec" providerId="ADAL" clId="{23F6AFF4-F1E7-4831-8164-33AAFCE736E2}" dt="2026-06-01T13:51:58.841" v="1084" actId="13926"/>
        <pc:sldMkLst>
          <pc:docMk/>
          <pc:sldMk cId="25393944" sldId="276"/>
        </pc:sldMkLst>
        <pc:spChg chg="mod">
          <ac:chgData name="Sanne Matta-van Neerven" userId="ee8845d3-3a6d-4351-bff6-422598dec0ec" providerId="ADAL" clId="{23F6AFF4-F1E7-4831-8164-33AAFCE736E2}" dt="2026-06-01T10:20:36.927" v="762" actId="20577"/>
          <ac:spMkLst>
            <pc:docMk/>
            <pc:sldMk cId="25393944" sldId="276"/>
            <ac:spMk id="2" creationId="{9525A87C-825E-53EB-2BF8-317B08552B25}"/>
          </ac:spMkLst>
        </pc:spChg>
        <pc:spChg chg="mod">
          <ac:chgData name="Sanne Matta-van Neerven" userId="ee8845d3-3a6d-4351-bff6-422598dec0ec" providerId="ADAL" clId="{23F6AFF4-F1E7-4831-8164-33AAFCE736E2}" dt="2026-06-01T13:51:58.841" v="1084" actId="13926"/>
          <ac:spMkLst>
            <pc:docMk/>
            <pc:sldMk cId="25393944" sldId="276"/>
            <ac:spMk id="3" creationId="{D835859E-09A6-1957-107B-09A597652429}"/>
          </ac:spMkLst>
        </pc:spChg>
      </pc:sldChg>
      <pc:sldChg chg="delSp modSp mod ord">
        <pc:chgData name="Sanne Matta-van Neerven" userId="ee8845d3-3a6d-4351-bff6-422598dec0ec" providerId="ADAL" clId="{23F6AFF4-F1E7-4831-8164-33AAFCE736E2}" dt="2026-06-01T14:24:28.951" v="1646" actId="20577"/>
        <pc:sldMkLst>
          <pc:docMk/>
          <pc:sldMk cId="3049394329" sldId="280"/>
        </pc:sldMkLst>
        <pc:spChg chg="del mod">
          <ac:chgData name="Sanne Matta-van Neerven" userId="ee8845d3-3a6d-4351-bff6-422598dec0ec" providerId="ADAL" clId="{23F6AFF4-F1E7-4831-8164-33AAFCE736E2}" dt="2026-06-01T14:24:06.230" v="1639" actId="478"/>
          <ac:spMkLst>
            <pc:docMk/>
            <pc:sldMk cId="3049394329" sldId="280"/>
            <ac:spMk id="6" creationId="{651AA955-45D3-0F31-7AF2-0DEA8292098C}"/>
          </ac:spMkLst>
        </pc:spChg>
        <pc:spChg chg="mod">
          <ac:chgData name="Sanne Matta-van Neerven" userId="ee8845d3-3a6d-4351-bff6-422598dec0ec" providerId="ADAL" clId="{23F6AFF4-F1E7-4831-8164-33AAFCE736E2}" dt="2026-06-01T14:24:09.798" v="1640" actId="14100"/>
          <ac:spMkLst>
            <pc:docMk/>
            <pc:sldMk cId="3049394329" sldId="280"/>
            <ac:spMk id="9" creationId="{292A87DA-C15E-8D9D-06AA-8E66D1BEE5C6}"/>
          </ac:spMkLst>
        </pc:spChg>
        <pc:spChg chg="mod">
          <ac:chgData name="Sanne Matta-van Neerven" userId="ee8845d3-3a6d-4351-bff6-422598dec0ec" providerId="ADAL" clId="{23F6AFF4-F1E7-4831-8164-33AAFCE736E2}" dt="2026-06-01T14:24:28.951" v="1646" actId="20577"/>
          <ac:spMkLst>
            <pc:docMk/>
            <pc:sldMk cId="3049394329" sldId="280"/>
            <ac:spMk id="10" creationId="{8058E5B1-D842-ECD1-70E6-170DA042415B}"/>
          </ac:spMkLst>
        </pc:spChg>
      </pc:sldChg>
      <pc:sldChg chg="addSp delSp modSp mod">
        <pc:chgData name="Sanne Matta-van Neerven" userId="ee8845d3-3a6d-4351-bff6-422598dec0ec" providerId="ADAL" clId="{23F6AFF4-F1E7-4831-8164-33AAFCE736E2}" dt="2026-06-02T09:27:16.856" v="1819" actId="1076"/>
        <pc:sldMkLst>
          <pc:docMk/>
          <pc:sldMk cId="2970070690" sldId="284"/>
        </pc:sldMkLst>
        <pc:spChg chg="mod">
          <ac:chgData name="Sanne Matta-van Neerven" userId="ee8845d3-3a6d-4351-bff6-422598dec0ec" providerId="ADAL" clId="{23F6AFF4-F1E7-4831-8164-33AAFCE736E2}" dt="2026-06-02T09:27:10.524" v="1818" actId="1076"/>
          <ac:spMkLst>
            <pc:docMk/>
            <pc:sldMk cId="2970070690" sldId="284"/>
            <ac:spMk id="2" creationId="{E52F81BE-8933-B7F9-3F0A-9BE2A78BB125}"/>
          </ac:spMkLst>
        </pc:spChg>
        <pc:spChg chg="mod">
          <ac:chgData name="Sanne Matta-van Neerven" userId="ee8845d3-3a6d-4351-bff6-422598dec0ec" providerId="ADAL" clId="{23F6AFF4-F1E7-4831-8164-33AAFCE736E2}" dt="2026-06-02T09:27:16.856" v="1819" actId="1076"/>
          <ac:spMkLst>
            <pc:docMk/>
            <pc:sldMk cId="2970070690" sldId="284"/>
            <ac:spMk id="3" creationId="{187870DB-F9EC-31D3-343B-282074702316}"/>
          </ac:spMkLst>
        </pc:spChg>
        <pc:picChg chg="add mod ord">
          <ac:chgData name="Sanne Matta-van Neerven" userId="ee8845d3-3a6d-4351-bff6-422598dec0ec" providerId="ADAL" clId="{23F6AFF4-F1E7-4831-8164-33AAFCE736E2}" dt="2026-06-01T14:05:59.534" v="1275" actId="167"/>
          <ac:picMkLst>
            <pc:docMk/>
            <pc:sldMk cId="2970070690" sldId="284"/>
            <ac:picMk id="5" creationId="{E12B89CF-02C1-ED37-6C55-36AED28AB4E3}"/>
          </ac:picMkLst>
        </pc:picChg>
        <pc:picChg chg="del">
          <ac:chgData name="Sanne Matta-van Neerven" userId="ee8845d3-3a6d-4351-bff6-422598dec0ec" providerId="ADAL" clId="{23F6AFF4-F1E7-4831-8164-33AAFCE736E2}" dt="2026-06-01T14:06:02.370" v="1276" actId="478"/>
          <ac:picMkLst>
            <pc:docMk/>
            <pc:sldMk cId="2970070690" sldId="284"/>
            <ac:picMk id="6" creationId="{89BDD1BB-BCF6-D4DA-2E63-446827339EE4}"/>
          </ac:picMkLst>
        </pc:picChg>
      </pc:sldChg>
      <pc:sldChg chg="del">
        <pc:chgData name="Sanne Matta-van Neerven" userId="ee8845d3-3a6d-4351-bff6-422598dec0ec" providerId="ADAL" clId="{23F6AFF4-F1E7-4831-8164-33AAFCE736E2}" dt="2026-06-01T14:12:50.835" v="1328" actId="47"/>
        <pc:sldMkLst>
          <pc:docMk/>
          <pc:sldMk cId="3902417601" sldId="285"/>
        </pc:sldMkLst>
      </pc:sldChg>
      <pc:sldChg chg="del">
        <pc:chgData name="Sanne Matta-van Neerven" userId="ee8845d3-3a6d-4351-bff6-422598dec0ec" providerId="ADAL" clId="{23F6AFF4-F1E7-4831-8164-33AAFCE736E2}" dt="2026-06-01T14:13:00.023" v="1332" actId="47"/>
        <pc:sldMkLst>
          <pc:docMk/>
          <pc:sldMk cId="10352082" sldId="286"/>
        </pc:sldMkLst>
      </pc:sldChg>
      <pc:sldChg chg="del">
        <pc:chgData name="Sanne Matta-van Neerven" userId="ee8845d3-3a6d-4351-bff6-422598dec0ec" providerId="ADAL" clId="{23F6AFF4-F1E7-4831-8164-33AAFCE736E2}" dt="2026-06-01T14:13:02.229" v="1333" actId="47"/>
        <pc:sldMkLst>
          <pc:docMk/>
          <pc:sldMk cId="947688939" sldId="287"/>
        </pc:sldMkLst>
      </pc:sldChg>
      <pc:sldChg chg="addSp delSp modSp mod">
        <pc:chgData name="Sanne Matta-van Neerven" userId="ee8845d3-3a6d-4351-bff6-422598dec0ec" providerId="ADAL" clId="{23F6AFF4-F1E7-4831-8164-33AAFCE736E2}" dt="2026-06-01T14:09:39.697" v="1304" actId="14100"/>
        <pc:sldMkLst>
          <pc:docMk/>
          <pc:sldMk cId="2179588229" sldId="289"/>
        </pc:sldMkLst>
        <pc:spChg chg="mod">
          <ac:chgData name="Sanne Matta-van Neerven" userId="ee8845d3-3a6d-4351-bff6-422598dec0ec" providerId="ADAL" clId="{23F6AFF4-F1E7-4831-8164-33AAFCE736E2}" dt="2026-06-01T14:09:39.697" v="1304" actId="14100"/>
          <ac:spMkLst>
            <pc:docMk/>
            <pc:sldMk cId="2179588229" sldId="289"/>
            <ac:spMk id="5" creationId="{739090E3-702D-0221-A1CA-10A73B48101B}"/>
          </ac:spMkLst>
        </pc:spChg>
        <pc:spChg chg="mod">
          <ac:chgData name="Sanne Matta-van Neerven" userId="ee8845d3-3a6d-4351-bff6-422598dec0ec" providerId="ADAL" clId="{23F6AFF4-F1E7-4831-8164-33AAFCE736E2}" dt="2026-06-01T14:09:26.147" v="1302"/>
          <ac:spMkLst>
            <pc:docMk/>
            <pc:sldMk cId="2179588229" sldId="289"/>
            <ac:spMk id="6" creationId="{F126D29D-E081-CFC5-0719-847625692C8C}"/>
          </ac:spMkLst>
        </pc:spChg>
        <pc:spChg chg="mod">
          <ac:chgData name="Sanne Matta-van Neerven" userId="ee8845d3-3a6d-4351-bff6-422598dec0ec" providerId="ADAL" clId="{23F6AFF4-F1E7-4831-8164-33AAFCE736E2}" dt="2026-06-01T14:09:11.956" v="1298" actId="6549"/>
          <ac:spMkLst>
            <pc:docMk/>
            <pc:sldMk cId="2179588229" sldId="289"/>
            <ac:spMk id="10" creationId="{A3266D73-85BE-156C-F6E1-67BCF54EEE1D}"/>
          </ac:spMkLst>
        </pc:spChg>
        <pc:picChg chg="add mod ord">
          <ac:chgData name="Sanne Matta-van Neerven" userId="ee8845d3-3a6d-4351-bff6-422598dec0ec" providerId="ADAL" clId="{23F6AFF4-F1E7-4831-8164-33AAFCE736E2}" dt="2026-06-01T14:09:02.489" v="1294" actId="14100"/>
          <ac:picMkLst>
            <pc:docMk/>
            <pc:sldMk cId="2179588229" sldId="289"/>
            <ac:picMk id="3" creationId="{076C04BB-C836-D90A-C01F-EDBC9D151394}"/>
          </ac:picMkLst>
        </pc:picChg>
        <pc:picChg chg="del">
          <ac:chgData name="Sanne Matta-van Neerven" userId="ee8845d3-3a6d-4351-bff6-422598dec0ec" providerId="ADAL" clId="{23F6AFF4-F1E7-4831-8164-33AAFCE736E2}" dt="2026-06-01T14:08:43.043" v="1292" actId="478"/>
          <ac:picMkLst>
            <pc:docMk/>
            <pc:sldMk cId="2179588229" sldId="289"/>
            <ac:picMk id="8" creationId="{8F3ECC47-3BF0-01A2-04B8-499B9BFD53EC}"/>
          </ac:picMkLst>
        </pc:picChg>
      </pc:sldChg>
      <pc:sldChg chg="del">
        <pc:chgData name="Sanne Matta-van Neerven" userId="ee8845d3-3a6d-4351-bff6-422598dec0ec" providerId="ADAL" clId="{23F6AFF4-F1E7-4831-8164-33AAFCE736E2}" dt="2026-06-01T14:13:04.186" v="1334" actId="47"/>
        <pc:sldMkLst>
          <pc:docMk/>
          <pc:sldMk cId="2197791944" sldId="290"/>
        </pc:sldMkLst>
      </pc:sldChg>
      <pc:sldChg chg="del">
        <pc:chgData name="Sanne Matta-van Neerven" userId="ee8845d3-3a6d-4351-bff6-422598dec0ec" providerId="ADAL" clId="{23F6AFF4-F1E7-4831-8164-33AAFCE736E2}" dt="2026-06-01T14:12:52.820" v="1329" actId="47"/>
        <pc:sldMkLst>
          <pc:docMk/>
          <pc:sldMk cId="1444154407" sldId="291"/>
        </pc:sldMkLst>
      </pc:sldChg>
      <pc:sldChg chg="modSp mod ord">
        <pc:chgData name="Sanne Matta-van Neerven" userId="ee8845d3-3a6d-4351-bff6-422598dec0ec" providerId="ADAL" clId="{23F6AFF4-F1E7-4831-8164-33AAFCE736E2}" dt="2026-06-01T14:25:05.907" v="1677"/>
        <pc:sldMkLst>
          <pc:docMk/>
          <pc:sldMk cId="1397780236" sldId="292"/>
        </pc:sldMkLst>
        <pc:spChg chg="mod">
          <ac:chgData name="Sanne Matta-van Neerven" userId="ee8845d3-3a6d-4351-bff6-422598dec0ec" providerId="ADAL" clId="{23F6AFF4-F1E7-4831-8164-33AAFCE736E2}" dt="2026-06-01T14:24:54.119" v="1675" actId="14100"/>
          <ac:spMkLst>
            <pc:docMk/>
            <pc:sldMk cId="1397780236" sldId="292"/>
            <ac:spMk id="9" creationId="{75B34E52-3ADF-8367-F8E4-7BDA982674C6}"/>
          </ac:spMkLst>
        </pc:spChg>
        <pc:spChg chg="mod">
          <ac:chgData name="Sanne Matta-van Neerven" userId="ee8845d3-3a6d-4351-bff6-422598dec0ec" providerId="ADAL" clId="{23F6AFF4-F1E7-4831-8164-33AAFCE736E2}" dt="2026-06-01T14:24:48.616" v="1674" actId="20577"/>
          <ac:spMkLst>
            <pc:docMk/>
            <pc:sldMk cId="1397780236" sldId="292"/>
            <ac:spMk id="10" creationId="{844357FB-EAEB-50A7-C68D-347236BCE53A}"/>
          </ac:spMkLst>
        </pc:spChg>
      </pc:sldChg>
      <pc:sldChg chg="addSp delSp modSp del mod">
        <pc:chgData name="Sanne Matta-van Neerven" userId="ee8845d3-3a6d-4351-bff6-422598dec0ec" providerId="ADAL" clId="{23F6AFF4-F1E7-4831-8164-33AAFCE736E2}" dt="2026-06-01T14:23:18.798" v="1570" actId="47"/>
        <pc:sldMkLst>
          <pc:docMk/>
          <pc:sldMk cId="2590088531" sldId="294"/>
        </pc:sldMkLst>
        <pc:spChg chg="add del mod">
          <ac:chgData name="Sanne Matta-van Neerven" userId="ee8845d3-3a6d-4351-bff6-422598dec0ec" providerId="ADAL" clId="{23F6AFF4-F1E7-4831-8164-33AAFCE736E2}" dt="2026-06-01T14:18:54.688" v="1484" actId="1076"/>
          <ac:spMkLst>
            <pc:docMk/>
            <pc:sldMk cId="2590088531" sldId="294"/>
            <ac:spMk id="4" creationId="{5E14EBD7-A497-8CC1-DF7E-A6FEB8CC6984}"/>
          </ac:spMkLst>
        </pc:spChg>
        <pc:spChg chg="del mod">
          <ac:chgData name="Sanne Matta-van Neerven" userId="ee8845d3-3a6d-4351-bff6-422598dec0ec" providerId="ADAL" clId="{23F6AFF4-F1E7-4831-8164-33AAFCE736E2}" dt="2026-06-01T14:18:17.920" v="1471" actId="478"/>
          <ac:spMkLst>
            <pc:docMk/>
            <pc:sldMk cId="2590088531" sldId="294"/>
            <ac:spMk id="7" creationId="{9A3BB8F8-45CE-AAC7-4FFB-282B4A7B396F}"/>
          </ac:spMkLst>
        </pc:spChg>
        <pc:spChg chg="add del mod">
          <ac:chgData name="Sanne Matta-van Neerven" userId="ee8845d3-3a6d-4351-bff6-422598dec0ec" providerId="ADAL" clId="{23F6AFF4-F1E7-4831-8164-33AAFCE736E2}" dt="2026-06-01T14:18:54.688" v="1484" actId="1076"/>
          <ac:spMkLst>
            <pc:docMk/>
            <pc:sldMk cId="2590088531" sldId="294"/>
            <ac:spMk id="9" creationId="{11779C7B-579D-DBD4-9A39-4AB4E0ED6CDC}"/>
          </ac:spMkLst>
        </pc:spChg>
        <pc:picChg chg="del">
          <ac:chgData name="Sanne Matta-van Neerven" userId="ee8845d3-3a6d-4351-bff6-422598dec0ec" providerId="ADAL" clId="{23F6AFF4-F1E7-4831-8164-33AAFCE736E2}" dt="2026-06-01T14:18:44.703" v="1481" actId="478"/>
          <ac:picMkLst>
            <pc:docMk/>
            <pc:sldMk cId="2590088531" sldId="294"/>
            <ac:picMk id="2" creationId="{A302A2A4-031C-B4B4-8243-CF2943C9670E}"/>
          </ac:picMkLst>
        </pc:picChg>
        <pc:picChg chg="add mod ord">
          <ac:chgData name="Sanne Matta-van Neerven" userId="ee8845d3-3a6d-4351-bff6-422598dec0ec" providerId="ADAL" clId="{23F6AFF4-F1E7-4831-8164-33AAFCE736E2}" dt="2026-06-01T14:21:27.598" v="1491" actId="14100"/>
          <ac:picMkLst>
            <pc:docMk/>
            <pc:sldMk cId="2590088531" sldId="294"/>
            <ac:picMk id="5" creationId="{9993E5F8-9725-F2C4-37FF-9391909D0806}"/>
          </ac:picMkLst>
        </pc:picChg>
      </pc:sldChg>
      <pc:sldChg chg="addSp delSp modSp mod delAnim modAnim">
        <pc:chgData name="Sanne Matta-van Neerven" userId="ee8845d3-3a6d-4351-bff6-422598dec0ec" providerId="ADAL" clId="{23F6AFF4-F1E7-4831-8164-33AAFCE736E2}" dt="2026-06-01T10:00:22.744" v="167"/>
        <pc:sldMkLst>
          <pc:docMk/>
          <pc:sldMk cId="575532008" sldId="297"/>
        </pc:sldMkLst>
        <pc:spChg chg="add del mod">
          <ac:chgData name="Sanne Matta-van Neerven" userId="ee8845d3-3a6d-4351-bff6-422598dec0ec" providerId="ADAL" clId="{23F6AFF4-F1E7-4831-8164-33AAFCE736E2}" dt="2026-06-01T10:00:22.744" v="167"/>
          <ac:spMkLst>
            <pc:docMk/>
            <pc:sldMk cId="575532008" sldId="297"/>
            <ac:spMk id="3" creationId="{47E7CE2A-B1BB-876B-F23E-9F03CBAC9C7F}"/>
          </ac:spMkLst>
        </pc:spChg>
        <pc:spChg chg="mod">
          <ac:chgData name="Sanne Matta-van Neerven" userId="ee8845d3-3a6d-4351-bff6-422598dec0ec" providerId="ADAL" clId="{23F6AFF4-F1E7-4831-8164-33AAFCE736E2}" dt="2026-06-01T09:58:03.364" v="166" actId="1076"/>
          <ac:spMkLst>
            <pc:docMk/>
            <pc:sldMk cId="575532008" sldId="297"/>
            <ac:spMk id="6" creationId="{0E0CFBB0-08D5-ED0A-3CCC-2FF51BEF9EBB}"/>
          </ac:spMkLst>
        </pc:spChg>
        <pc:picChg chg="del">
          <ac:chgData name="Sanne Matta-van Neerven" userId="ee8845d3-3a6d-4351-bff6-422598dec0ec" providerId="ADAL" clId="{23F6AFF4-F1E7-4831-8164-33AAFCE736E2}" dt="2026-06-01T09:57:09.496" v="41" actId="478"/>
          <ac:picMkLst>
            <pc:docMk/>
            <pc:sldMk cId="575532008" sldId="297"/>
            <ac:picMk id="4" creationId="{8C47B01A-5334-0E8A-3223-78C74729A971}"/>
          </ac:picMkLst>
        </pc:picChg>
        <pc:picChg chg="add mod">
          <ac:chgData name="Sanne Matta-van Neerven" userId="ee8845d3-3a6d-4351-bff6-422598dec0ec" providerId="ADAL" clId="{23F6AFF4-F1E7-4831-8164-33AAFCE736E2}" dt="2026-06-01T10:00:22.744" v="167"/>
          <ac:picMkLst>
            <pc:docMk/>
            <pc:sldMk cId="575532008" sldId="297"/>
            <ac:picMk id="5" creationId="{7495B51E-2E65-4D7E-F93C-2E000FABF535}"/>
          </ac:picMkLst>
        </pc:picChg>
      </pc:sldChg>
      <pc:sldChg chg="delSp modSp mod ord">
        <pc:chgData name="Sanne Matta-van Neerven" userId="ee8845d3-3a6d-4351-bff6-422598dec0ec" providerId="ADAL" clId="{23F6AFF4-F1E7-4831-8164-33AAFCE736E2}" dt="2026-06-01T14:11:22.882" v="1322" actId="14100"/>
        <pc:sldMkLst>
          <pc:docMk/>
          <pc:sldMk cId="4059028552" sldId="298"/>
        </pc:sldMkLst>
        <pc:spChg chg="del">
          <ac:chgData name="Sanne Matta-van Neerven" userId="ee8845d3-3a6d-4351-bff6-422598dec0ec" providerId="ADAL" clId="{23F6AFF4-F1E7-4831-8164-33AAFCE736E2}" dt="2026-06-01T14:10:54.537" v="1315" actId="478"/>
          <ac:spMkLst>
            <pc:docMk/>
            <pc:sldMk cId="4059028552" sldId="298"/>
            <ac:spMk id="4" creationId="{21BD46D5-AF43-4AA4-597B-86845480DEAB}"/>
          </ac:spMkLst>
        </pc:spChg>
        <pc:spChg chg="del">
          <ac:chgData name="Sanne Matta-van Neerven" userId="ee8845d3-3a6d-4351-bff6-422598dec0ec" providerId="ADAL" clId="{23F6AFF4-F1E7-4831-8164-33AAFCE736E2}" dt="2026-06-01T14:10:56.377" v="1316" actId="478"/>
          <ac:spMkLst>
            <pc:docMk/>
            <pc:sldMk cId="4059028552" sldId="298"/>
            <ac:spMk id="5" creationId="{0C541249-E8C0-B681-2BF4-706F75D3684F}"/>
          </ac:spMkLst>
        </pc:spChg>
        <pc:picChg chg="mod">
          <ac:chgData name="Sanne Matta-van Neerven" userId="ee8845d3-3a6d-4351-bff6-422598dec0ec" providerId="ADAL" clId="{23F6AFF4-F1E7-4831-8164-33AAFCE736E2}" dt="2026-06-01T14:11:22.882" v="1322" actId="14100"/>
          <ac:picMkLst>
            <pc:docMk/>
            <pc:sldMk cId="4059028552" sldId="298"/>
            <ac:picMk id="7" creationId="{9BD26F5C-4ADE-8707-0A64-D67ECF3E23DE}"/>
          </ac:picMkLst>
        </pc:picChg>
      </pc:sldChg>
      <pc:sldChg chg="modSp mod">
        <pc:chgData name="Sanne Matta-van Neerven" userId="ee8845d3-3a6d-4351-bff6-422598dec0ec" providerId="ADAL" clId="{23F6AFF4-F1E7-4831-8164-33AAFCE736E2}" dt="2026-06-01T10:20:06.373" v="727" actId="6549"/>
        <pc:sldMkLst>
          <pc:docMk/>
          <pc:sldMk cId="937445397" sldId="299"/>
        </pc:sldMkLst>
        <pc:spChg chg="mod">
          <ac:chgData name="Sanne Matta-van Neerven" userId="ee8845d3-3a6d-4351-bff6-422598dec0ec" providerId="ADAL" clId="{23F6AFF4-F1E7-4831-8164-33AAFCE736E2}" dt="2026-06-01T10:20:06.373" v="727" actId="6549"/>
          <ac:spMkLst>
            <pc:docMk/>
            <pc:sldMk cId="937445397" sldId="299"/>
            <ac:spMk id="3" creationId="{1BE130CF-6AAE-6A07-6842-EC6C1B97C29F}"/>
          </ac:spMkLst>
        </pc:spChg>
      </pc:sldChg>
      <pc:sldChg chg="addSp delSp modSp mod ord">
        <pc:chgData name="Sanne Matta-van Neerven" userId="ee8845d3-3a6d-4351-bff6-422598dec0ec" providerId="ADAL" clId="{23F6AFF4-F1E7-4831-8164-33AAFCE736E2}" dt="2026-06-02T09:27:47.725" v="1820" actId="113"/>
        <pc:sldMkLst>
          <pc:docMk/>
          <pc:sldMk cId="2527946571" sldId="300"/>
        </pc:sldMkLst>
        <pc:spChg chg="del mod">
          <ac:chgData name="Sanne Matta-van Neerven" userId="ee8845d3-3a6d-4351-bff6-422598dec0ec" providerId="ADAL" clId="{23F6AFF4-F1E7-4831-8164-33AAFCE736E2}" dt="2026-06-01T13:58:57.307" v="1212" actId="478"/>
          <ac:spMkLst>
            <pc:docMk/>
            <pc:sldMk cId="2527946571" sldId="300"/>
            <ac:spMk id="2" creationId="{5E8D199F-5B21-04FF-DA26-69180086B1AD}"/>
          </ac:spMkLst>
        </pc:spChg>
        <pc:spChg chg="mod">
          <ac:chgData name="Sanne Matta-van Neerven" userId="ee8845d3-3a6d-4351-bff6-422598dec0ec" providerId="ADAL" clId="{23F6AFF4-F1E7-4831-8164-33AAFCE736E2}" dt="2026-06-02T09:27:47.725" v="1820" actId="113"/>
          <ac:spMkLst>
            <pc:docMk/>
            <pc:sldMk cId="2527946571" sldId="300"/>
            <ac:spMk id="4" creationId="{95FA6B38-CC4F-C991-1DDF-B44A8AB07873}"/>
          </ac:spMkLst>
        </pc:spChg>
        <pc:spChg chg="del">
          <ac:chgData name="Sanne Matta-van Neerven" userId="ee8845d3-3a6d-4351-bff6-422598dec0ec" providerId="ADAL" clId="{23F6AFF4-F1E7-4831-8164-33AAFCE736E2}" dt="2026-06-01T13:57:03.829" v="1087" actId="478"/>
          <ac:spMkLst>
            <pc:docMk/>
            <pc:sldMk cId="2527946571" sldId="300"/>
            <ac:spMk id="5" creationId="{9EECF9D9-7F30-5357-B3CB-06D11339D7E8}"/>
          </ac:spMkLst>
        </pc:spChg>
        <pc:picChg chg="add mod ord">
          <ac:chgData name="Sanne Matta-van Neerven" userId="ee8845d3-3a6d-4351-bff6-422598dec0ec" providerId="ADAL" clId="{23F6AFF4-F1E7-4831-8164-33AAFCE736E2}" dt="2026-06-01T14:12:13.744" v="1325" actId="1076"/>
          <ac:picMkLst>
            <pc:docMk/>
            <pc:sldMk cId="2527946571" sldId="300"/>
            <ac:picMk id="6" creationId="{7CF43A8C-F2AA-F051-4A76-85E5C7655085}"/>
          </ac:picMkLst>
        </pc:picChg>
      </pc:sldChg>
      <pc:sldChg chg="delSp modSp add mod ord">
        <pc:chgData name="Sanne Matta-van Neerven" userId="ee8845d3-3a6d-4351-bff6-422598dec0ec" providerId="ADAL" clId="{23F6AFF4-F1E7-4831-8164-33AAFCE736E2}" dt="2026-06-01T14:23:15.249" v="1569" actId="478"/>
        <pc:sldMkLst>
          <pc:docMk/>
          <pc:sldMk cId="2874736051" sldId="301"/>
        </pc:sldMkLst>
        <pc:spChg chg="del mod">
          <ac:chgData name="Sanne Matta-van Neerven" userId="ee8845d3-3a6d-4351-bff6-422598dec0ec" providerId="ADAL" clId="{23F6AFF4-F1E7-4831-8164-33AAFCE736E2}" dt="2026-06-01T14:22:01.280" v="1497" actId="478"/>
          <ac:spMkLst>
            <pc:docMk/>
            <pc:sldMk cId="2874736051" sldId="301"/>
            <ac:spMk id="5" creationId="{606AF769-96A1-D7FC-78F6-DF79ED04AEB0}"/>
          </ac:spMkLst>
        </pc:spChg>
        <pc:spChg chg="mod">
          <ac:chgData name="Sanne Matta-van Neerven" userId="ee8845d3-3a6d-4351-bff6-422598dec0ec" providerId="ADAL" clId="{23F6AFF4-F1E7-4831-8164-33AAFCE736E2}" dt="2026-06-01T14:23:09.534" v="1568" actId="14100"/>
          <ac:spMkLst>
            <pc:docMk/>
            <pc:sldMk cId="2874736051" sldId="301"/>
            <ac:spMk id="6" creationId="{C71C759C-A061-1BE4-9F90-CCDD71DB6459}"/>
          </ac:spMkLst>
        </pc:spChg>
        <pc:spChg chg="mod">
          <ac:chgData name="Sanne Matta-van Neerven" userId="ee8845d3-3a6d-4351-bff6-422598dec0ec" providerId="ADAL" clId="{23F6AFF4-F1E7-4831-8164-33AAFCE736E2}" dt="2026-06-01T14:23:06.567" v="1567" actId="14100"/>
          <ac:spMkLst>
            <pc:docMk/>
            <pc:sldMk cId="2874736051" sldId="301"/>
            <ac:spMk id="11" creationId="{5CD8B1C5-B41C-931F-8DF7-D55D85792D17}"/>
          </ac:spMkLst>
        </pc:spChg>
        <pc:spChg chg="del">
          <ac:chgData name="Sanne Matta-van Neerven" userId="ee8845d3-3a6d-4351-bff6-422598dec0ec" providerId="ADAL" clId="{23F6AFF4-F1E7-4831-8164-33AAFCE736E2}" dt="2026-06-01T14:22:58.032" v="1564" actId="478"/>
          <ac:spMkLst>
            <pc:docMk/>
            <pc:sldMk cId="2874736051" sldId="301"/>
            <ac:spMk id="12" creationId="{392255AB-8A75-D618-F211-BAEE675FC321}"/>
          </ac:spMkLst>
        </pc:spChg>
        <pc:grpChg chg="del">
          <ac:chgData name="Sanne Matta-van Neerven" userId="ee8845d3-3a6d-4351-bff6-422598dec0ec" providerId="ADAL" clId="{23F6AFF4-F1E7-4831-8164-33AAFCE736E2}" dt="2026-06-01T14:23:15.249" v="1569" actId="478"/>
          <ac:grpSpMkLst>
            <pc:docMk/>
            <pc:sldMk cId="2874736051" sldId="301"/>
            <ac:grpSpMk id="10" creationId="{EA15FA97-FEDB-D469-6297-09BC2CD8C710}"/>
          </ac:grpSpMkLst>
        </pc:grpChg>
        <pc:picChg chg="del">
          <ac:chgData name="Sanne Matta-van Neerven" userId="ee8845d3-3a6d-4351-bff6-422598dec0ec" providerId="ADAL" clId="{23F6AFF4-F1E7-4831-8164-33AAFCE736E2}" dt="2026-06-01T14:21:54.471" v="1495" actId="478"/>
          <ac:picMkLst>
            <pc:docMk/>
            <pc:sldMk cId="2874736051" sldId="301"/>
            <ac:picMk id="15" creationId="{72DF5160-27E9-004A-CBAE-E9E744A2CF97}"/>
          </ac:picMkLst>
        </pc:picChg>
      </pc:sldChg>
    </pc:docChg>
  </pc:docChgLst>
  <pc:docChgLst>
    <pc:chgData name="Katarína Paliderová" userId="S::kpaliderova@miva.nl::27d6b831-a360-4e97-8ee4-11b2c9b69fb0" providerId="AD" clId="Web-{08C5579E-F877-36B4-28BB-705C33127454}"/>
    <pc:docChg chg="modSld">
      <pc:chgData name="Katarína Paliderová" userId="S::kpaliderova@miva.nl::27d6b831-a360-4e97-8ee4-11b2c9b69fb0" providerId="AD" clId="Web-{08C5579E-F877-36B4-28BB-705C33127454}" dt="2026-06-01T15:32:38.909" v="84" actId="1076"/>
      <pc:docMkLst>
        <pc:docMk/>
      </pc:docMkLst>
      <pc:sldChg chg="modSp">
        <pc:chgData name="Katarína Paliderová" userId="S::kpaliderova@miva.nl::27d6b831-a360-4e97-8ee4-11b2c9b69fb0" providerId="AD" clId="Web-{08C5579E-F877-36B4-28BB-705C33127454}" dt="2026-06-01T15:32:38.909" v="84" actId="1076"/>
        <pc:sldMkLst>
          <pc:docMk/>
          <pc:sldMk cId="4003406040" sldId="270"/>
        </pc:sldMkLst>
        <pc:grpChg chg="mod">
          <ac:chgData name="Katarína Paliderová" userId="S::kpaliderova@miva.nl::27d6b831-a360-4e97-8ee4-11b2c9b69fb0" providerId="AD" clId="Web-{08C5579E-F877-36B4-28BB-705C33127454}" dt="2026-06-01T15:32:23.689" v="82" actId="1076"/>
          <ac:grpSpMkLst>
            <pc:docMk/>
            <pc:sldMk cId="4003406040" sldId="270"/>
            <ac:grpSpMk id="10" creationId="{53B8305A-C868-6C1A-F411-C448A6EFA908}"/>
          </ac:grpSpMkLst>
        </pc:grpChg>
        <pc:picChg chg="mod">
          <ac:chgData name="Katarína Paliderová" userId="S::kpaliderova@miva.nl::27d6b831-a360-4e97-8ee4-11b2c9b69fb0" providerId="AD" clId="Web-{08C5579E-F877-36B4-28BB-705C33127454}" dt="2026-06-01T15:32:24.080" v="83" actId="1076"/>
          <ac:picMkLst>
            <pc:docMk/>
            <pc:sldMk cId="4003406040" sldId="270"/>
            <ac:picMk id="3" creationId="{4918D6B2-42F9-D628-F96E-CF3C2BFCDA9F}"/>
          </ac:picMkLst>
        </pc:picChg>
        <pc:picChg chg="mod">
          <ac:chgData name="Katarína Paliderová" userId="S::kpaliderova@miva.nl::27d6b831-a360-4e97-8ee4-11b2c9b69fb0" providerId="AD" clId="Web-{08C5579E-F877-36B4-28BB-705C33127454}" dt="2026-06-01T15:32:38.909" v="84" actId="1076"/>
          <ac:picMkLst>
            <pc:docMk/>
            <pc:sldMk cId="4003406040" sldId="270"/>
            <ac:picMk id="8" creationId="{3422475F-2AF4-FD01-FC62-BF10D731E4B4}"/>
          </ac:picMkLst>
        </pc:picChg>
      </pc:sldChg>
      <pc:sldChg chg="addSp modSp">
        <pc:chgData name="Katarína Paliderová" userId="S::kpaliderova@miva.nl::27d6b831-a360-4e97-8ee4-11b2c9b69fb0" providerId="AD" clId="Web-{08C5579E-F877-36B4-28BB-705C33127454}" dt="2026-06-01T15:27:17.133" v="45" actId="14100"/>
        <pc:sldMkLst>
          <pc:docMk/>
          <pc:sldMk cId="25393944" sldId="276"/>
        </pc:sldMkLst>
        <pc:picChg chg="add mod">
          <ac:chgData name="Katarína Paliderová" userId="S::kpaliderova@miva.nl::27d6b831-a360-4e97-8ee4-11b2c9b69fb0" providerId="AD" clId="Web-{08C5579E-F877-36B4-28BB-705C33127454}" dt="2026-06-01T15:27:02.117" v="42" actId="1076"/>
          <ac:picMkLst>
            <pc:docMk/>
            <pc:sldMk cId="25393944" sldId="276"/>
            <ac:picMk id="7" creationId="{21ADA530-392F-9EDD-551F-036631408B7A}"/>
          </ac:picMkLst>
        </pc:picChg>
        <pc:picChg chg="mod">
          <ac:chgData name="Katarína Paliderová" userId="S::kpaliderova@miva.nl::27d6b831-a360-4e97-8ee4-11b2c9b69fb0" providerId="AD" clId="Web-{08C5579E-F877-36B4-28BB-705C33127454}" dt="2026-06-01T15:27:17.133" v="45" actId="14100"/>
          <ac:picMkLst>
            <pc:docMk/>
            <pc:sldMk cId="25393944" sldId="276"/>
            <ac:picMk id="13" creationId="{35857347-00EC-AB28-1E7D-36C117923C52}"/>
          </ac:picMkLst>
        </pc:picChg>
      </pc:sldChg>
      <pc:sldChg chg="delSp modSp">
        <pc:chgData name="Katarína Paliderová" userId="S::kpaliderova@miva.nl::27d6b831-a360-4e97-8ee4-11b2c9b69fb0" providerId="AD" clId="Web-{08C5579E-F877-36B4-28BB-705C33127454}" dt="2026-06-01T15:26:45.382" v="36" actId="1076"/>
        <pc:sldMkLst>
          <pc:docMk/>
          <pc:sldMk cId="937445397" sldId="299"/>
        </pc:sldMkLst>
        <pc:spChg chg="mod">
          <ac:chgData name="Katarína Paliderová" userId="S::kpaliderova@miva.nl::27d6b831-a360-4e97-8ee4-11b2c9b69fb0" providerId="AD" clId="Web-{08C5579E-F877-36B4-28BB-705C33127454}" dt="2026-06-01T15:24:22.316" v="1" actId="20577"/>
          <ac:spMkLst>
            <pc:docMk/>
            <pc:sldMk cId="937445397" sldId="299"/>
            <ac:spMk id="2" creationId="{017ED3E9-2DAE-FD35-C5CC-9C0319848635}"/>
          </ac:spMkLst>
        </pc:spChg>
        <pc:spChg chg="mod">
          <ac:chgData name="Katarína Paliderová" userId="S::kpaliderova@miva.nl::27d6b831-a360-4e97-8ee4-11b2c9b69fb0" providerId="AD" clId="Web-{08C5579E-F877-36B4-28BB-705C33127454}" dt="2026-06-01T15:26:34.928" v="34" actId="1076"/>
          <ac:spMkLst>
            <pc:docMk/>
            <pc:sldMk cId="937445397" sldId="299"/>
            <ac:spMk id="3" creationId="{1BE130CF-6AAE-6A07-6842-EC6C1B97C29F}"/>
          </ac:spMkLst>
        </pc:spChg>
        <pc:spChg chg="mod">
          <ac:chgData name="Katarína Paliderová" userId="S::kpaliderova@miva.nl::27d6b831-a360-4e97-8ee4-11b2c9b69fb0" providerId="AD" clId="Web-{08C5579E-F877-36B4-28BB-705C33127454}" dt="2026-06-01T15:26:45.382" v="36" actId="1076"/>
          <ac:spMkLst>
            <pc:docMk/>
            <pc:sldMk cId="937445397" sldId="299"/>
            <ac:spMk id="13" creationId="{D1E916C3-E8F7-6BCE-CCD5-6986C17361ED}"/>
          </ac:spMkLst>
        </pc:spChg>
        <pc:picChg chg="mod">
          <ac:chgData name="Katarína Paliderová" userId="S::kpaliderova@miva.nl::27d6b831-a360-4e97-8ee4-11b2c9b69fb0" providerId="AD" clId="Web-{08C5579E-F877-36B4-28BB-705C33127454}" dt="2026-06-01T15:26:28.116" v="33" actId="14100"/>
          <ac:picMkLst>
            <pc:docMk/>
            <pc:sldMk cId="937445397" sldId="299"/>
            <ac:picMk id="6" creationId="{DC2A7ECC-3466-D7A3-79B7-EFB960D9809E}"/>
          </ac:picMkLst>
        </pc:picChg>
        <pc:picChg chg="del">
          <ac:chgData name="Katarína Paliderová" userId="S::kpaliderova@miva.nl::27d6b831-a360-4e97-8ee4-11b2c9b69fb0" providerId="AD" clId="Web-{08C5579E-F877-36B4-28BB-705C33127454}" dt="2026-06-01T15:24:53.301" v="9"/>
          <ac:picMkLst>
            <pc:docMk/>
            <pc:sldMk cId="937445397" sldId="299"/>
            <ac:picMk id="17" creationId="{E4558F77-752C-7511-20D3-23F0C8468DA9}"/>
          </ac:picMkLst>
        </pc:picChg>
        <pc:cxnChg chg="mod">
          <ac:chgData name="Katarína Paliderová" userId="S::kpaliderova@miva.nl::27d6b831-a360-4e97-8ee4-11b2c9b69fb0" providerId="AD" clId="Web-{08C5579E-F877-36B4-28BB-705C33127454}" dt="2026-06-01T15:26:10.490" v="29" actId="14100"/>
          <ac:cxnSpMkLst>
            <pc:docMk/>
            <pc:sldMk cId="937445397" sldId="299"/>
            <ac:cxnSpMk id="11" creationId="{DDADEB32-6D89-1812-21B6-BC4AC685233C}"/>
          </ac:cxnSpMkLst>
        </pc:cxnChg>
      </pc:sldChg>
      <pc:sldChg chg="modSp">
        <pc:chgData name="Katarína Paliderová" userId="S::kpaliderova@miva.nl::27d6b831-a360-4e97-8ee4-11b2c9b69fb0" providerId="AD" clId="Web-{08C5579E-F877-36B4-28BB-705C33127454}" dt="2026-06-01T15:29:16.995" v="61" actId="20577"/>
        <pc:sldMkLst>
          <pc:docMk/>
          <pc:sldMk cId="2527946571" sldId="300"/>
        </pc:sldMkLst>
        <pc:spChg chg="mod">
          <ac:chgData name="Katarína Paliderová" userId="S::kpaliderova@miva.nl::27d6b831-a360-4e97-8ee4-11b2c9b69fb0" providerId="AD" clId="Web-{08C5579E-F877-36B4-28BB-705C33127454}" dt="2026-06-01T15:29:16.995" v="61" actId="20577"/>
          <ac:spMkLst>
            <pc:docMk/>
            <pc:sldMk cId="2527946571" sldId="300"/>
            <ac:spMk id="4" creationId="{95FA6B38-CC4F-C991-1DDF-B44A8AB07873}"/>
          </ac:spMkLst>
        </pc:spChg>
      </pc:sldChg>
      <pc:sldChg chg="addSp delSp modSp">
        <pc:chgData name="Katarína Paliderová" userId="S::kpaliderova@miva.nl::27d6b831-a360-4e97-8ee4-11b2c9b69fb0" providerId="AD" clId="Web-{08C5579E-F877-36B4-28BB-705C33127454}" dt="2026-06-01T15:31:04.091" v="77" actId="14100"/>
        <pc:sldMkLst>
          <pc:docMk/>
          <pc:sldMk cId="2874736051" sldId="301"/>
        </pc:sldMkLst>
        <pc:spChg chg="add mod ord">
          <ac:chgData name="Katarína Paliderová" userId="S::kpaliderova@miva.nl::27d6b831-a360-4e97-8ee4-11b2c9b69fb0" providerId="AD" clId="Web-{08C5579E-F877-36B4-28BB-705C33127454}" dt="2026-06-01T15:30:54.653" v="75" actId="14100"/>
          <ac:spMkLst>
            <pc:docMk/>
            <pc:sldMk cId="2874736051" sldId="301"/>
            <ac:spMk id="3" creationId="{04B72120-EAC4-AE91-52B6-4F464B6B6996}"/>
          </ac:spMkLst>
        </pc:spChg>
        <pc:spChg chg="mod">
          <ac:chgData name="Katarína Paliderová" userId="S::kpaliderova@miva.nl::27d6b831-a360-4e97-8ee4-11b2c9b69fb0" providerId="AD" clId="Web-{08C5579E-F877-36B4-28BB-705C33127454}" dt="2026-06-01T15:31:04.091" v="77" actId="14100"/>
          <ac:spMkLst>
            <pc:docMk/>
            <pc:sldMk cId="2874736051" sldId="301"/>
            <ac:spMk id="6" creationId="{C71C759C-A061-1BE4-9F90-CCDD71DB6459}"/>
          </ac:spMkLst>
        </pc:spChg>
        <pc:spChg chg="mod">
          <ac:chgData name="Katarína Paliderová" userId="S::kpaliderova@miva.nl::27d6b831-a360-4e97-8ee4-11b2c9b69fb0" providerId="AD" clId="Web-{08C5579E-F877-36B4-28BB-705C33127454}" dt="2026-06-01T15:30:50.200" v="74" actId="1076"/>
          <ac:spMkLst>
            <pc:docMk/>
            <pc:sldMk cId="2874736051" sldId="301"/>
            <ac:spMk id="11" creationId="{5CD8B1C5-B41C-931F-8DF7-D55D85792D17}"/>
          </ac:spMkLst>
        </pc:spChg>
        <pc:picChg chg="add del mod modCrop">
          <ac:chgData name="Katarína Paliderová" userId="S::kpaliderova@miva.nl::27d6b831-a360-4e97-8ee4-11b2c9b69fb0" providerId="AD" clId="Web-{08C5579E-F877-36B4-28BB-705C33127454}" dt="2026-06-01T15:30:25.043" v="69"/>
          <ac:picMkLst>
            <pc:docMk/>
            <pc:sldMk cId="2874736051" sldId="301"/>
            <ac:picMk id="2" creationId="{F0789405-370D-DCA6-0652-58510A35CAC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8B9D933-09D2-4D89-82D3-207B66EC77D4}" type="datetimeFigureOut">
              <a:rPr lang="en-GB" smtClean="0"/>
              <a:t>02/06/2026</a:t>
            </a:fld>
            <a:endParaRPr lang="en-GB"/>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824D29C-6882-4559-BF48-99E4F608AE04}" type="slidenum">
              <a:rPr lang="en-GB" smtClean="0"/>
              <a:t>‹nr.›</a:t>
            </a:fld>
            <a:endParaRPr lang="en-GB"/>
          </a:p>
        </p:txBody>
      </p:sp>
    </p:spTree>
    <p:extLst>
      <p:ext uri="{BB962C8B-B14F-4D97-AF65-F5344CB8AC3E}">
        <p14:creationId xmlns:p14="http://schemas.microsoft.com/office/powerpoint/2010/main" val="3054014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A824D29C-6882-4559-BF48-99E4F608AE04}" type="slidenum">
              <a:rPr lang="en-GB" smtClean="0"/>
              <a:t>1</a:t>
            </a:fld>
            <a:endParaRPr lang="en-GB"/>
          </a:p>
        </p:txBody>
      </p:sp>
    </p:spTree>
    <p:extLst>
      <p:ext uri="{BB962C8B-B14F-4D97-AF65-F5344CB8AC3E}">
        <p14:creationId xmlns:p14="http://schemas.microsoft.com/office/powerpoint/2010/main" val="3852107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6EEFD-9F3F-6286-9FC6-45913E9A30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E2D973-86F0-7709-BAAC-4B59CFF5F0D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AAF4E5E-F7F4-A64D-195D-C5600944C80A}"/>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F33D76CC-4267-357E-EA94-EB2D181FAD95}"/>
              </a:ext>
            </a:extLst>
          </p:cNvPr>
          <p:cNvSpPr>
            <a:spLocks noGrp="1"/>
          </p:cNvSpPr>
          <p:nvPr>
            <p:ph type="sldNum" sz="quarter" idx="5"/>
          </p:nvPr>
        </p:nvSpPr>
        <p:spPr/>
        <p:txBody>
          <a:bodyPr/>
          <a:lstStyle/>
          <a:p>
            <a:fld id="{A824D29C-6882-4559-BF48-99E4F608AE04}" type="slidenum">
              <a:rPr lang="en-GB" smtClean="0"/>
              <a:t>8</a:t>
            </a:fld>
            <a:endParaRPr lang="en-GB"/>
          </a:p>
        </p:txBody>
      </p:sp>
    </p:spTree>
    <p:extLst>
      <p:ext uri="{BB962C8B-B14F-4D97-AF65-F5344CB8AC3E}">
        <p14:creationId xmlns:p14="http://schemas.microsoft.com/office/powerpoint/2010/main" val="70282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24D29C-6882-4559-BF48-99E4F608AE04}" type="slidenum">
              <a:rPr lang="en-GB" smtClean="0"/>
              <a:t>10</a:t>
            </a:fld>
            <a:endParaRPr lang="en-GB"/>
          </a:p>
        </p:txBody>
      </p:sp>
    </p:spTree>
    <p:extLst>
      <p:ext uri="{BB962C8B-B14F-4D97-AF65-F5344CB8AC3E}">
        <p14:creationId xmlns:p14="http://schemas.microsoft.com/office/powerpoint/2010/main" val="27052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A824D29C-6882-4559-BF48-99E4F608AE04}" type="slidenum">
              <a:rPr lang="en-GB" smtClean="0"/>
              <a:t>12</a:t>
            </a:fld>
            <a:endParaRPr lang="en-GB"/>
          </a:p>
        </p:txBody>
      </p:sp>
    </p:spTree>
    <p:extLst>
      <p:ext uri="{BB962C8B-B14F-4D97-AF65-F5344CB8AC3E}">
        <p14:creationId xmlns:p14="http://schemas.microsoft.com/office/powerpoint/2010/main" val="145820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FCA9D-FC04-A554-E0A4-42FD6C81752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3B303A-393A-67AB-F48E-093823C1793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7437F2-98F5-96DE-B567-7B1C3899868E}"/>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3945E9C9-F6F1-A57E-7ADB-F4DD59E12F49}"/>
              </a:ext>
            </a:extLst>
          </p:cNvPr>
          <p:cNvSpPr>
            <a:spLocks noGrp="1"/>
          </p:cNvSpPr>
          <p:nvPr>
            <p:ph type="sldNum" sz="quarter" idx="5"/>
          </p:nvPr>
        </p:nvSpPr>
        <p:spPr/>
        <p:txBody>
          <a:bodyPr/>
          <a:lstStyle/>
          <a:p>
            <a:fld id="{A824D29C-6882-4559-BF48-99E4F608AE04}" type="slidenum">
              <a:rPr lang="en-GB" smtClean="0"/>
              <a:t>15</a:t>
            </a:fld>
            <a:endParaRPr lang="en-GB"/>
          </a:p>
        </p:txBody>
      </p:sp>
    </p:spTree>
    <p:extLst>
      <p:ext uri="{BB962C8B-B14F-4D97-AF65-F5344CB8AC3E}">
        <p14:creationId xmlns:p14="http://schemas.microsoft.com/office/powerpoint/2010/main" val="150642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55F5C-18A5-D59A-6F4D-774038EE7788}"/>
              </a:ext>
            </a:extLst>
          </p:cNvPr>
          <p:cNvSpPr>
            <a:spLocks noGrp="1"/>
          </p:cNvSpPr>
          <p:nvPr>
            <p:ph type="ctrTitle"/>
          </p:nvPr>
        </p:nvSpPr>
        <p:spPr>
          <a:xfrm>
            <a:off x="1524000" y="1977128"/>
            <a:ext cx="9144000" cy="2387600"/>
          </a:xfrm>
        </p:spPr>
        <p:txBody>
          <a:bodyPr anchor="b"/>
          <a:lstStyle>
            <a:lvl1pPr algn="l">
              <a:defRPr sz="6000"/>
            </a:lvl1pPr>
          </a:lstStyle>
          <a:p>
            <a:r>
              <a:rPr lang="nl-NL"/>
              <a:t>Klik om stijl te bewerken</a:t>
            </a:r>
          </a:p>
        </p:txBody>
      </p:sp>
      <p:sp>
        <p:nvSpPr>
          <p:cNvPr id="3" name="Ondertitel 2">
            <a:extLst>
              <a:ext uri="{FF2B5EF4-FFF2-40B4-BE49-F238E27FC236}">
                <a16:creationId xmlns:a16="http://schemas.microsoft.com/office/drawing/2014/main" id="{02734BE9-AFBF-B55A-F512-240D53ACBEEF}"/>
              </a:ext>
            </a:extLst>
          </p:cNvPr>
          <p:cNvSpPr>
            <a:spLocks noGrp="1"/>
          </p:cNvSpPr>
          <p:nvPr>
            <p:ph type="subTitle" idx="1"/>
          </p:nvPr>
        </p:nvSpPr>
        <p:spPr>
          <a:xfrm>
            <a:off x="1524000" y="4456803"/>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DD47A076-6D2A-1245-5667-CF0B75C30F97}"/>
              </a:ext>
            </a:extLst>
          </p:cNvPr>
          <p:cNvSpPr>
            <a:spLocks noGrp="1"/>
          </p:cNvSpPr>
          <p:nvPr>
            <p:ph type="sldNum" sz="quarter" idx="12"/>
          </p:nvPr>
        </p:nvSpPr>
        <p:spPr/>
        <p:txBody>
          <a:bodyPr/>
          <a:lstStyle/>
          <a:p>
            <a:fld id="{6FA96FBD-A0F2-6B43-B889-0AEAD3E17BDC}" type="slidenum">
              <a:rPr lang="nl-NL" smtClean="0"/>
              <a:t>‹nr.›</a:t>
            </a:fld>
            <a:endParaRPr lang="nl-NL"/>
          </a:p>
        </p:txBody>
      </p:sp>
    </p:spTree>
    <p:extLst>
      <p:ext uri="{BB962C8B-B14F-4D97-AF65-F5344CB8AC3E}">
        <p14:creationId xmlns:p14="http://schemas.microsoft.com/office/powerpoint/2010/main" val="109972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F8998-F0DA-23D3-DF16-3A0703F68A1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88E349E-7F56-3914-D7B4-8FD315D0D19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865EF9B-069F-2B3E-2D73-D52FF5D88856}"/>
              </a:ext>
            </a:extLst>
          </p:cNvPr>
          <p:cNvSpPr>
            <a:spLocks noGrp="1"/>
          </p:cNvSpPr>
          <p:nvPr>
            <p:ph type="dt" sz="half" idx="10"/>
          </p:nvPr>
        </p:nvSpPr>
        <p:spPr>
          <a:xfrm>
            <a:off x="838200" y="6356350"/>
            <a:ext cx="2743200" cy="365125"/>
          </a:xfrm>
          <a:prstGeom prst="rect">
            <a:avLst/>
          </a:prstGeom>
        </p:spPr>
        <p:txBody>
          <a:bodyPr/>
          <a:lstStyle/>
          <a:p>
            <a:fld id="{84253561-2D48-144C-A790-F70B50E2B7F6}" type="datetimeFigureOut">
              <a:rPr lang="nl-NL" smtClean="0"/>
              <a:t>2-6-2026</a:t>
            </a:fld>
            <a:endParaRPr lang="nl-NL"/>
          </a:p>
        </p:txBody>
      </p:sp>
      <p:sp>
        <p:nvSpPr>
          <p:cNvPr id="5" name="Tijdelijke aanduiding voor voettekst 4">
            <a:extLst>
              <a:ext uri="{FF2B5EF4-FFF2-40B4-BE49-F238E27FC236}">
                <a16:creationId xmlns:a16="http://schemas.microsoft.com/office/drawing/2014/main" id="{139A544E-95A0-3BE2-5E48-0FDF973D59E4}"/>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405832EC-F9FD-7D28-BF44-3970C64AD95D}"/>
              </a:ext>
            </a:extLst>
          </p:cNvPr>
          <p:cNvSpPr>
            <a:spLocks noGrp="1"/>
          </p:cNvSpPr>
          <p:nvPr>
            <p:ph type="sldNum" sz="quarter" idx="12"/>
          </p:nvPr>
        </p:nvSpPr>
        <p:spPr/>
        <p:txBody>
          <a:bodyPr/>
          <a:lstStyle/>
          <a:p>
            <a:fld id="{6FA96FBD-A0F2-6B43-B889-0AEAD3E17BDC}" type="slidenum">
              <a:rPr lang="nl-NL" smtClean="0"/>
              <a:t>‹nr.›</a:t>
            </a:fld>
            <a:endParaRPr lang="nl-NL"/>
          </a:p>
        </p:txBody>
      </p:sp>
    </p:spTree>
    <p:extLst>
      <p:ext uri="{BB962C8B-B14F-4D97-AF65-F5344CB8AC3E}">
        <p14:creationId xmlns:p14="http://schemas.microsoft.com/office/powerpoint/2010/main" val="3597945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8623BBC-9F89-652D-FC4C-DF151E43B32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C383126-6466-174F-7C9A-244BC52F9B4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59E3CCB-46EB-A7CF-02F3-9EB437888920}"/>
              </a:ext>
            </a:extLst>
          </p:cNvPr>
          <p:cNvSpPr>
            <a:spLocks noGrp="1"/>
          </p:cNvSpPr>
          <p:nvPr>
            <p:ph type="dt" sz="half" idx="10"/>
          </p:nvPr>
        </p:nvSpPr>
        <p:spPr>
          <a:xfrm>
            <a:off x="838200" y="6356350"/>
            <a:ext cx="2743200" cy="365125"/>
          </a:xfrm>
          <a:prstGeom prst="rect">
            <a:avLst/>
          </a:prstGeom>
        </p:spPr>
        <p:txBody>
          <a:bodyPr/>
          <a:lstStyle/>
          <a:p>
            <a:fld id="{84253561-2D48-144C-A790-F70B50E2B7F6}" type="datetimeFigureOut">
              <a:rPr lang="nl-NL" smtClean="0"/>
              <a:t>2-6-2026</a:t>
            </a:fld>
            <a:endParaRPr lang="nl-NL"/>
          </a:p>
        </p:txBody>
      </p:sp>
      <p:sp>
        <p:nvSpPr>
          <p:cNvPr id="5" name="Tijdelijke aanduiding voor voettekst 4">
            <a:extLst>
              <a:ext uri="{FF2B5EF4-FFF2-40B4-BE49-F238E27FC236}">
                <a16:creationId xmlns:a16="http://schemas.microsoft.com/office/drawing/2014/main" id="{92ADAC0F-A4F5-698D-58CB-F4BD3CEFB095}"/>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DBA5F2D9-0149-DE62-E880-7071213BBB4B}"/>
              </a:ext>
            </a:extLst>
          </p:cNvPr>
          <p:cNvSpPr>
            <a:spLocks noGrp="1"/>
          </p:cNvSpPr>
          <p:nvPr>
            <p:ph type="sldNum" sz="quarter" idx="12"/>
          </p:nvPr>
        </p:nvSpPr>
        <p:spPr/>
        <p:txBody>
          <a:bodyPr/>
          <a:lstStyle/>
          <a:p>
            <a:fld id="{6FA96FBD-A0F2-6B43-B889-0AEAD3E17BDC}" type="slidenum">
              <a:rPr lang="nl-NL" smtClean="0"/>
              <a:t>‹nr.›</a:t>
            </a:fld>
            <a:endParaRPr lang="nl-NL"/>
          </a:p>
        </p:txBody>
      </p:sp>
    </p:spTree>
    <p:extLst>
      <p:ext uri="{BB962C8B-B14F-4D97-AF65-F5344CB8AC3E}">
        <p14:creationId xmlns:p14="http://schemas.microsoft.com/office/powerpoint/2010/main" val="42935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24F06-6B2C-FEA0-79B3-FDE94887FB28}"/>
              </a:ext>
            </a:extLst>
          </p:cNvPr>
          <p:cNvSpPr>
            <a:spLocks noGrp="1"/>
          </p:cNvSpPr>
          <p:nvPr>
            <p:ph type="title"/>
          </p:nvPr>
        </p:nvSpPr>
        <p:spPr/>
        <p:txBody>
          <a:bodyPr/>
          <a:lstStyle/>
          <a:p>
            <a:r>
              <a:rPr lang="nl-NL"/>
              <a:t>Klik om stijl te bewerken</a:t>
            </a:r>
          </a:p>
        </p:txBody>
      </p:sp>
      <p:sp>
        <p:nvSpPr>
          <p:cNvPr id="6" name="Tijdelijke aanduiding voor dianummer 5">
            <a:extLst>
              <a:ext uri="{FF2B5EF4-FFF2-40B4-BE49-F238E27FC236}">
                <a16:creationId xmlns:a16="http://schemas.microsoft.com/office/drawing/2014/main" id="{D65142B3-7DD8-823F-953E-2CEAAAA92E5D}"/>
              </a:ext>
            </a:extLst>
          </p:cNvPr>
          <p:cNvSpPr>
            <a:spLocks noGrp="1"/>
          </p:cNvSpPr>
          <p:nvPr>
            <p:ph type="sldNum" sz="quarter" idx="12"/>
          </p:nvPr>
        </p:nvSpPr>
        <p:spPr/>
        <p:txBody>
          <a:bodyPr/>
          <a:lstStyle/>
          <a:p>
            <a:fld id="{6FA96FBD-A0F2-6B43-B889-0AEAD3E17BDC}" type="slidenum">
              <a:rPr lang="nl-NL" smtClean="0"/>
              <a:t>‹nr.›</a:t>
            </a:fld>
            <a:endParaRPr lang="nl-NL"/>
          </a:p>
        </p:txBody>
      </p:sp>
      <p:sp>
        <p:nvSpPr>
          <p:cNvPr id="3" name="Tijdelijke aanduiding voor inhoud 2">
            <a:extLst>
              <a:ext uri="{FF2B5EF4-FFF2-40B4-BE49-F238E27FC236}">
                <a16:creationId xmlns:a16="http://schemas.microsoft.com/office/drawing/2014/main" id="{77A1DD18-4812-1B43-BEA3-7D3774EE0E67}"/>
              </a:ext>
            </a:extLst>
          </p:cNvPr>
          <p:cNvSpPr>
            <a:spLocks noGrp="1"/>
          </p:cNvSpPr>
          <p:nvPr>
            <p:ph idx="1"/>
          </p:nvPr>
        </p:nvSpPr>
        <p:spPr>
          <a:xfrm>
            <a:off x="838200" y="1825625"/>
            <a:ext cx="10515600" cy="4351338"/>
          </a:xfrm>
        </p:spPr>
        <p:txBody>
          <a:bodyPr/>
          <a:lstStyle>
            <a:lvl1pPr marL="285750" indent="-285750">
              <a:buClr>
                <a:srgbClr val="E30613"/>
              </a:buClr>
              <a:buFont typeface="Arial" panose="020B0604020202020204" pitchFamily="34" charset="0"/>
              <a:buChar char="•"/>
              <a:defRPr/>
            </a:lvl1pPr>
            <a:lvl2pPr marL="800100" indent="-342900">
              <a:buClr>
                <a:srgbClr val="E30613"/>
              </a:buClr>
              <a:buFont typeface="Arial" panose="020B0604020202020204" pitchFamily="34" charset="0"/>
              <a:buChar char="•"/>
              <a:defRPr sz="1600"/>
            </a:lvl2pPr>
            <a:lvl3pPr marL="1257300" indent="-342900">
              <a:buClr>
                <a:srgbClr val="E30613"/>
              </a:buClr>
              <a:buFont typeface="Arial" panose="020B0604020202020204" pitchFamily="34" charset="0"/>
              <a:buChar char="•"/>
              <a:defRPr sz="1600"/>
            </a:lvl3pPr>
            <a:lvl4pPr marL="1657350" indent="-285750">
              <a:buClr>
                <a:srgbClr val="E30613"/>
              </a:buClr>
              <a:buFont typeface="Arial" panose="020B0604020202020204" pitchFamily="34" charset="0"/>
              <a:buChar char="•"/>
              <a:defRPr sz="1600"/>
            </a:lvl4pPr>
            <a:lvl5pPr marL="2114550" indent="-285750">
              <a:buClr>
                <a:srgbClr val="E30613"/>
              </a:buClr>
              <a:buFont typeface="Arial" panose="020B0604020202020204" pitchFamily="34" charset="0"/>
              <a:buChar cha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6307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24F06-6B2C-FEA0-79B3-FDE94887FB28}"/>
              </a:ext>
            </a:extLst>
          </p:cNvPr>
          <p:cNvSpPr>
            <a:spLocks noGrp="1"/>
          </p:cNvSpPr>
          <p:nvPr>
            <p:ph type="title"/>
          </p:nvPr>
        </p:nvSpPr>
        <p:spPr/>
        <p:txBody>
          <a:bodyPr/>
          <a:lstStyle/>
          <a:p>
            <a:r>
              <a:rPr lang="nl-NL"/>
              <a:t>Klik om stijl te bewerken</a:t>
            </a:r>
          </a:p>
        </p:txBody>
      </p:sp>
      <p:sp>
        <p:nvSpPr>
          <p:cNvPr id="6" name="Tijdelijke aanduiding voor dianummer 5">
            <a:extLst>
              <a:ext uri="{FF2B5EF4-FFF2-40B4-BE49-F238E27FC236}">
                <a16:creationId xmlns:a16="http://schemas.microsoft.com/office/drawing/2014/main" id="{D65142B3-7DD8-823F-953E-2CEAAAA92E5D}"/>
              </a:ext>
            </a:extLst>
          </p:cNvPr>
          <p:cNvSpPr>
            <a:spLocks noGrp="1"/>
          </p:cNvSpPr>
          <p:nvPr>
            <p:ph type="sldNum" sz="quarter" idx="12"/>
          </p:nvPr>
        </p:nvSpPr>
        <p:spPr/>
        <p:txBody>
          <a:bodyPr/>
          <a:lstStyle/>
          <a:p>
            <a:fld id="{6FA96FBD-A0F2-6B43-B889-0AEAD3E17BDC}" type="slidenum">
              <a:rPr lang="nl-NL" smtClean="0"/>
              <a:t>‹nr.›</a:t>
            </a:fld>
            <a:endParaRPr lang="nl-NL"/>
          </a:p>
        </p:txBody>
      </p:sp>
      <p:sp>
        <p:nvSpPr>
          <p:cNvPr id="4" name="Ondertitel 2">
            <a:extLst>
              <a:ext uri="{FF2B5EF4-FFF2-40B4-BE49-F238E27FC236}">
                <a16:creationId xmlns:a16="http://schemas.microsoft.com/office/drawing/2014/main" id="{A414E367-DAB5-0134-4FD3-6086C73A8EE6}"/>
              </a:ext>
            </a:extLst>
          </p:cNvPr>
          <p:cNvSpPr>
            <a:spLocks noGrp="1"/>
          </p:cNvSpPr>
          <p:nvPr>
            <p:ph type="subTitle" idx="1"/>
          </p:nvPr>
        </p:nvSpPr>
        <p:spPr>
          <a:xfrm>
            <a:off x="838200" y="1825625"/>
            <a:ext cx="10515600" cy="4255009"/>
          </a:xfrm>
        </p:spPr>
        <p:txBody>
          <a:bodyPr anchor="t">
            <a:normAutofit/>
          </a:bodyPr>
          <a:lstStyle>
            <a:lvl1pPr marL="0" indent="0" algn="l">
              <a:buClr>
                <a:srgbClr val="D9222A"/>
              </a:buClr>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734437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982BB-F1E0-DDD9-A7F3-5378CA6B9B7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D00CC27-8AAC-4F6A-3A2F-60ADEBB11E7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CE21E1-A98B-B325-E8B3-949A12E05F6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6834A02-7D75-7EA5-06AA-40521F6E29CD}"/>
              </a:ext>
            </a:extLst>
          </p:cNvPr>
          <p:cNvSpPr>
            <a:spLocks noGrp="1"/>
          </p:cNvSpPr>
          <p:nvPr>
            <p:ph type="dt" sz="half" idx="10"/>
          </p:nvPr>
        </p:nvSpPr>
        <p:spPr>
          <a:xfrm>
            <a:off x="838200" y="6356350"/>
            <a:ext cx="2743200" cy="365125"/>
          </a:xfrm>
          <a:prstGeom prst="rect">
            <a:avLst/>
          </a:prstGeom>
        </p:spPr>
        <p:txBody>
          <a:bodyPr/>
          <a:lstStyle/>
          <a:p>
            <a:fld id="{84253561-2D48-144C-A790-F70B50E2B7F6}" type="datetimeFigureOut">
              <a:rPr lang="nl-NL" smtClean="0"/>
              <a:t>2-6-2026</a:t>
            </a:fld>
            <a:endParaRPr lang="nl-NL"/>
          </a:p>
        </p:txBody>
      </p:sp>
      <p:sp>
        <p:nvSpPr>
          <p:cNvPr id="6" name="Tijdelijke aanduiding voor voettekst 5">
            <a:extLst>
              <a:ext uri="{FF2B5EF4-FFF2-40B4-BE49-F238E27FC236}">
                <a16:creationId xmlns:a16="http://schemas.microsoft.com/office/drawing/2014/main" id="{6ABD3555-FA91-53B5-DE6D-6486F5D4987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FBFDDA6-BE74-7E02-7F3F-BCE1F2BAEF57}"/>
              </a:ext>
            </a:extLst>
          </p:cNvPr>
          <p:cNvSpPr>
            <a:spLocks noGrp="1"/>
          </p:cNvSpPr>
          <p:nvPr>
            <p:ph type="sldNum" sz="quarter" idx="12"/>
          </p:nvPr>
        </p:nvSpPr>
        <p:spPr/>
        <p:txBody>
          <a:bodyPr/>
          <a:lstStyle/>
          <a:p>
            <a:fld id="{6FA96FBD-A0F2-6B43-B889-0AEAD3E17BDC}" type="slidenum">
              <a:rPr lang="nl-NL" smtClean="0"/>
              <a:t>‹nr.›</a:t>
            </a:fld>
            <a:endParaRPr lang="nl-NL"/>
          </a:p>
        </p:txBody>
      </p:sp>
    </p:spTree>
    <p:extLst>
      <p:ext uri="{BB962C8B-B14F-4D97-AF65-F5344CB8AC3E}">
        <p14:creationId xmlns:p14="http://schemas.microsoft.com/office/powerpoint/2010/main" val="399184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924DB2-69CD-0A4C-52F5-48B86420C4D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81B9AB2-152C-F63F-87B1-804EA4FDEE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7ABCB62-4981-E420-4B19-0EE1720B20B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6063547-2C9E-0EDC-2B30-35FC683C5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650D011-72A1-4203-EDCD-FC82E01FBDD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5F45E4A-21D4-3F3A-3BD6-E4BCEB052EE2}"/>
              </a:ext>
            </a:extLst>
          </p:cNvPr>
          <p:cNvSpPr>
            <a:spLocks noGrp="1"/>
          </p:cNvSpPr>
          <p:nvPr>
            <p:ph type="dt" sz="half" idx="10"/>
          </p:nvPr>
        </p:nvSpPr>
        <p:spPr>
          <a:xfrm>
            <a:off x="838200" y="6356350"/>
            <a:ext cx="2743200" cy="365125"/>
          </a:xfrm>
          <a:prstGeom prst="rect">
            <a:avLst/>
          </a:prstGeom>
        </p:spPr>
        <p:txBody>
          <a:bodyPr/>
          <a:lstStyle/>
          <a:p>
            <a:fld id="{84253561-2D48-144C-A790-F70B50E2B7F6}" type="datetimeFigureOut">
              <a:rPr lang="nl-NL" smtClean="0"/>
              <a:t>2-6-2026</a:t>
            </a:fld>
            <a:endParaRPr lang="nl-NL"/>
          </a:p>
        </p:txBody>
      </p:sp>
      <p:sp>
        <p:nvSpPr>
          <p:cNvPr id="8" name="Tijdelijke aanduiding voor voettekst 7">
            <a:extLst>
              <a:ext uri="{FF2B5EF4-FFF2-40B4-BE49-F238E27FC236}">
                <a16:creationId xmlns:a16="http://schemas.microsoft.com/office/drawing/2014/main" id="{5E980860-2259-7278-7A5E-543630D68A54}"/>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F14707AC-734C-04D4-CB0B-73ADA59C846A}"/>
              </a:ext>
            </a:extLst>
          </p:cNvPr>
          <p:cNvSpPr>
            <a:spLocks noGrp="1"/>
          </p:cNvSpPr>
          <p:nvPr>
            <p:ph type="sldNum" sz="quarter" idx="12"/>
          </p:nvPr>
        </p:nvSpPr>
        <p:spPr/>
        <p:txBody>
          <a:bodyPr/>
          <a:lstStyle/>
          <a:p>
            <a:fld id="{6FA96FBD-A0F2-6B43-B889-0AEAD3E17BDC}" type="slidenum">
              <a:rPr lang="nl-NL" smtClean="0"/>
              <a:t>‹nr.›</a:t>
            </a:fld>
            <a:endParaRPr lang="nl-NL"/>
          </a:p>
        </p:txBody>
      </p:sp>
    </p:spTree>
    <p:extLst>
      <p:ext uri="{BB962C8B-B14F-4D97-AF65-F5344CB8AC3E}">
        <p14:creationId xmlns:p14="http://schemas.microsoft.com/office/powerpoint/2010/main" val="1932291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Quote pagina">
    <p:bg>
      <p:bgPr>
        <a:solidFill>
          <a:srgbClr val="E3061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9EE42E-AA5B-C0B9-E681-C3B846746358}"/>
              </a:ext>
            </a:extLst>
          </p:cNvPr>
          <p:cNvSpPr>
            <a:spLocks noGrp="1"/>
          </p:cNvSpPr>
          <p:nvPr>
            <p:ph type="title" hasCustomPrompt="1"/>
          </p:nvPr>
        </p:nvSpPr>
        <p:spPr>
          <a:xfrm>
            <a:off x="838200" y="3429000"/>
            <a:ext cx="6636026" cy="1745629"/>
          </a:xfrm>
        </p:spPr>
        <p:txBody>
          <a:bodyPr anchor="b">
            <a:normAutofit/>
          </a:bodyPr>
          <a:lstStyle>
            <a:lvl1pPr>
              <a:defRPr sz="3600">
                <a:solidFill>
                  <a:schemeClr val="bg1"/>
                </a:solidFill>
              </a:defRPr>
            </a:lvl1pPr>
          </a:lstStyle>
          <a:p>
            <a:r>
              <a:rPr lang="nl-NL"/>
              <a:t>“Klik om stijl te bewerken”</a:t>
            </a:r>
          </a:p>
        </p:txBody>
      </p:sp>
      <p:sp>
        <p:nvSpPr>
          <p:cNvPr id="5" name="Tijdelijke aanduiding voor dianummer 4">
            <a:extLst>
              <a:ext uri="{FF2B5EF4-FFF2-40B4-BE49-F238E27FC236}">
                <a16:creationId xmlns:a16="http://schemas.microsoft.com/office/drawing/2014/main" id="{A3E3B014-2878-E400-3903-843FE5679612}"/>
              </a:ext>
            </a:extLst>
          </p:cNvPr>
          <p:cNvSpPr>
            <a:spLocks noGrp="1"/>
          </p:cNvSpPr>
          <p:nvPr>
            <p:ph type="sldNum" sz="quarter" idx="12"/>
          </p:nvPr>
        </p:nvSpPr>
        <p:spPr/>
        <p:txBody>
          <a:bodyPr/>
          <a:lstStyle/>
          <a:p>
            <a:fld id="{6FA96FBD-A0F2-6B43-B889-0AEAD3E17BDC}" type="slidenum">
              <a:rPr lang="nl-NL" smtClean="0"/>
              <a:t>‹nr.›</a:t>
            </a:fld>
            <a:endParaRPr lang="nl-NL"/>
          </a:p>
        </p:txBody>
      </p:sp>
      <p:pic>
        <p:nvPicPr>
          <p:cNvPr id="6" name="Afbeelding 5">
            <a:extLst>
              <a:ext uri="{FF2B5EF4-FFF2-40B4-BE49-F238E27FC236}">
                <a16:creationId xmlns:a16="http://schemas.microsoft.com/office/drawing/2014/main" id="{22FFC233-3C48-20ED-A0FB-4A13DEB202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74035" y="365371"/>
            <a:ext cx="959530" cy="440600"/>
          </a:xfrm>
          <a:prstGeom prst="rect">
            <a:avLst/>
          </a:prstGeom>
        </p:spPr>
      </p:pic>
    </p:spTree>
    <p:extLst>
      <p:ext uri="{BB962C8B-B14F-4D97-AF65-F5344CB8AC3E}">
        <p14:creationId xmlns:p14="http://schemas.microsoft.com/office/powerpoint/2010/main" val="1484288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6F33D41-E830-94A6-D8B0-BBFA4400FE2A}"/>
              </a:ext>
            </a:extLst>
          </p:cNvPr>
          <p:cNvSpPr>
            <a:spLocks noGrp="1"/>
          </p:cNvSpPr>
          <p:nvPr>
            <p:ph type="sldNum" sz="quarter" idx="12"/>
          </p:nvPr>
        </p:nvSpPr>
        <p:spPr/>
        <p:txBody>
          <a:bodyPr/>
          <a:lstStyle/>
          <a:p>
            <a:fld id="{6FA96FBD-A0F2-6B43-B889-0AEAD3E17BDC}" type="slidenum">
              <a:rPr lang="nl-NL" smtClean="0"/>
              <a:t>‹nr.›</a:t>
            </a:fld>
            <a:endParaRPr lang="nl-NL"/>
          </a:p>
        </p:txBody>
      </p:sp>
    </p:spTree>
    <p:extLst>
      <p:ext uri="{BB962C8B-B14F-4D97-AF65-F5344CB8AC3E}">
        <p14:creationId xmlns:p14="http://schemas.microsoft.com/office/powerpoint/2010/main" val="334243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4F49A-0103-AE0D-E470-77252BCAE1E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4DEC64F-3E7F-1805-4477-D36268FF2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76AF06D-9373-EEEF-4ADB-E6707A75D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0E2F309-2E98-738C-2DAD-9ED107FD13C7}"/>
              </a:ext>
            </a:extLst>
          </p:cNvPr>
          <p:cNvSpPr>
            <a:spLocks noGrp="1"/>
          </p:cNvSpPr>
          <p:nvPr>
            <p:ph type="dt" sz="half" idx="10"/>
          </p:nvPr>
        </p:nvSpPr>
        <p:spPr>
          <a:xfrm>
            <a:off x="838200" y="6356350"/>
            <a:ext cx="2743200" cy="365125"/>
          </a:xfrm>
          <a:prstGeom prst="rect">
            <a:avLst/>
          </a:prstGeom>
        </p:spPr>
        <p:txBody>
          <a:bodyPr/>
          <a:lstStyle/>
          <a:p>
            <a:fld id="{84253561-2D48-144C-A790-F70B50E2B7F6}" type="datetimeFigureOut">
              <a:rPr lang="nl-NL" smtClean="0"/>
              <a:t>2-6-2026</a:t>
            </a:fld>
            <a:endParaRPr lang="nl-NL"/>
          </a:p>
        </p:txBody>
      </p:sp>
      <p:sp>
        <p:nvSpPr>
          <p:cNvPr id="6" name="Tijdelijke aanduiding voor voettekst 5">
            <a:extLst>
              <a:ext uri="{FF2B5EF4-FFF2-40B4-BE49-F238E27FC236}">
                <a16:creationId xmlns:a16="http://schemas.microsoft.com/office/drawing/2014/main" id="{CE55C81D-A468-2E94-771E-D659ADC5641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A94E6468-C831-C5AE-E574-6D4B40249217}"/>
              </a:ext>
            </a:extLst>
          </p:cNvPr>
          <p:cNvSpPr>
            <a:spLocks noGrp="1"/>
          </p:cNvSpPr>
          <p:nvPr>
            <p:ph type="sldNum" sz="quarter" idx="12"/>
          </p:nvPr>
        </p:nvSpPr>
        <p:spPr/>
        <p:txBody>
          <a:bodyPr/>
          <a:lstStyle/>
          <a:p>
            <a:fld id="{6FA96FBD-A0F2-6B43-B889-0AEAD3E17BDC}" type="slidenum">
              <a:rPr lang="nl-NL" smtClean="0"/>
              <a:t>‹nr.›</a:t>
            </a:fld>
            <a:endParaRPr lang="nl-NL"/>
          </a:p>
        </p:txBody>
      </p:sp>
    </p:spTree>
    <p:extLst>
      <p:ext uri="{BB962C8B-B14F-4D97-AF65-F5344CB8AC3E}">
        <p14:creationId xmlns:p14="http://schemas.microsoft.com/office/powerpoint/2010/main" val="199631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64EB9-2813-7CD0-6D64-0E81BA06DCC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D0BEF69-EB10-54D2-EFE7-BE7ABA0CF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54FFD6E-7194-280D-CA2B-5249D178E8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9B4B9F7-2832-9A41-01C2-7C0F3C3FC3EF}"/>
              </a:ext>
            </a:extLst>
          </p:cNvPr>
          <p:cNvSpPr>
            <a:spLocks noGrp="1"/>
          </p:cNvSpPr>
          <p:nvPr>
            <p:ph type="dt" sz="half" idx="10"/>
          </p:nvPr>
        </p:nvSpPr>
        <p:spPr>
          <a:xfrm>
            <a:off x="838200" y="6356350"/>
            <a:ext cx="2743200" cy="365125"/>
          </a:xfrm>
          <a:prstGeom prst="rect">
            <a:avLst/>
          </a:prstGeom>
        </p:spPr>
        <p:txBody>
          <a:bodyPr/>
          <a:lstStyle/>
          <a:p>
            <a:fld id="{84253561-2D48-144C-A790-F70B50E2B7F6}" type="datetimeFigureOut">
              <a:rPr lang="nl-NL" smtClean="0"/>
              <a:t>2-6-2026</a:t>
            </a:fld>
            <a:endParaRPr lang="nl-NL"/>
          </a:p>
        </p:txBody>
      </p:sp>
      <p:sp>
        <p:nvSpPr>
          <p:cNvPr id="6" name="Tijdelijke aanduiding voor voettekst 5">
            <a:extLst>
              <a:ext uri="{FF2B5EF4-FFF2-40B4-BE49-F238E27FC236}">
                <a16:creationId xmlns:a16="http://schemas.microsoft.com/office/drawing/2014/main" id="{A0CFDD93-89AB-5021-CCF3-2D1893EF2A87}"/>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4A371AFB-343C-6993-0B61-7C458B3F0319}"/>
              </a:ext>
            </a:extLst>
          </p:cNvPr>
          <p:cNvSpPr>
            <a:spLocks noGrp="1"/>
          </p:cNvSpPr>
          <p:nvPr>
            <p:ph type="sldNum" sz="quarter" idx="12"/>
          </p:nvPr>
        </p:nvSpPr>
        <p:spPr/>
        <p:txBody>
          <a:bodyPr/>
          <a:lstStyle/>
          <a:p>
            <a:fld id="{6FA96FBD-A0F2-6B43-B889-0AEAD3E17BDC}" type="slidenum">
              <a:rPr lang="nl-NL" smtClean="0"/>
              <a:t>‹nr.›</a:t>
            </a:fld>
            <a:endParaRPr lang="nl-NL"/>
          </a:p>
        </p:txBody>
      </p:sp>
    </p:spTree>
    <p:extLst>
      <p:ext uri="{BB962C8B-B14F-4D97-AF65-F5344CB8AC3E}">
        <p14:creationId xmlns:p14="http://schemas.microsoft.com/office/powerpoint/2010/main" val="1516560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178E730-1DBF-B731-29BA-AC3AF5EA74AB}"/>
              </a:ext>
            </a:extLst>
          </p:cNvPr>
          <p:cNvSpPr>
            <a:spLocks noGrp="1"/>
          </p:cNvSpPr>
          <p:nvPr>
            <p:ph type="title"/>
          </p:nvPr>
        </p:nvSpPr>
        <p:spPr>
          <a:xfrm>
            <a:off x="838200" y="806218"/>
            <a:ext cx="10515600" cy="1019407"/>
          </a:xfrm>
          <a:prstGeom prst="rect">
            <a:avLst/>
          </a:prstGeom>
        </p:spPr>
        <p:txBody>
          <a:bodyPr vert="horz" lIns="91440" tIns="45720" rIns="91440" bIns="45720" rtlCol="0" anchor="t">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A628382-6BF4-0B8C-41BB-5B3EF4562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p:txBody>
      </p:sp>
      <p:sp>
        <p:nvSpPr>
          <p:cNvPr id="6" name="Tijdelijke aanduiding voor dianummer 5">
            <a:extLst>
              <a:ext uri="{FF2B5EF4-FFF2-40B4-BE49-F238E27FC236}">
                <a16:creationId xmlns:a16="http://schemas.microsoft.com/office/drawing/2014/main" id="{33574A0E-8681-E9F6-88BF-9BD299623817}"/>
              </a:ext>
            </a:extLst>
          </p:cNvPr>
          <p:cNvSpPr>
            <a:spLocks noGrp="1"/>
          </p:cNvSpPr>
          <p:nvPr>
            <p:ph type="sldNum" sz="quarter" idx="4"/>
          </p:nvPr>
        </p:nvSpPr>
        <p:spPr>
          <a:xfrm>
            <a:off x="9090365"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56ACB85-604B-A748-BDA0-7DF05CA02F73}" type="slidenum">
              <a:rPr lang="nl-NL" smtClean="0"/>
              <a:pPr/>
              <a:t>‹nr.›</a:t>
            </a:fld>
            <a:endParaRPr lang="nl-NL"/>
          </a:p>
        </p:txBody>
      </p:sp>
      <p:pic>
        <p:nvPicPr>
          <p:cNvPr id="7" name="Afbeelding 6" descr="Afbeelding met logo&#10;&#10;Automatisch gegenereerde beschrijving">
            <a:extLst>
              <a:ext uri="{FF2B5EF4-FFF2-40B4-BE49-F238E27FC236}">
                <a16:creationId xmlns:a16="http://schemas.microsoft.com/office/drawing/2014/main" id="{7ED4631D-C9F4-BB6F-8D94-028F05C4C93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874035" y="365125"/>
            <a:ext cx="959530" cy="441093"/>
          </a:xfrm>
          <a:prstGeom prst="rect">
            <a:avLst/>
          </a:prstGeom>
        </p:spPr>
      </p:pic>
    </p:spTree>
    <p:extLst>
      <p:ext uri="{BB962C8B-B14F-4D97-AF65-F5344CB8AC3E}">
        <p14:creationId xmlns:p14="http://schemas.microsoft.com/office/powerpoint/2010/main" val="888697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800" b="1" kern="1200">
          <a:solidFill>
            <a:srgbClr val="E30613"/>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iWxXffnGXMw?start=2&amp;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3C2B85-1134-3B1D-A7D1-8B1C04029E72}"/>
              </a:ext>
            </a:extLst>
          </p:cNvPr>
          <p:cNvPicPr>
            <a:picLocks noChangeAspect="1"/>
          </p:cNvPicPr>
          <p:nvPr/>
        </p:nvPicPr>
        <p:blipFill>
          <a:blip r:embed="rId3"/>
          <a:srcRect l="-104" t="15523" b="1892"/>
          <a:stretch>
            <a:fillRect/>
          </a:stretch>
        </p:blipFill>
        <p:spPr>
          <a:xfrm>
            <a:off x="-12614" y="0"/>
            <a:ext cx="12204614" cy="6858000"/>
          </a:xfrm>
          <a:prstGeom prst="rect">
            <a:avLst/>
          </a:prstGeom>
        </p:spPr>
      </p:pic>
      <p:sp>
        <p:nvSpPr>
          <p:cNvPr id="6" name="Rechthoek 5">
            <a:extLst>
              <a:ext uri="{FF2B5EF4-FFF2-40B4-BE49-F238E27FC236}">
                <a16:creationId xmlns:a16="http://schemas.microsoft.com/office/drawing/2014/main" id="{3D4762CA-5A02-F72C-E814-5C1327607F3C}"/>
              </a:ext>
            </a:extLst>
          </p:cNvPr>
          <p:cNvSpPr/>
          <p:nvPr/>
        </p:nvSpPr>
        <p:spPr>
          <a:xfrm>
            <a:off x="426739" y="694726"/>
            <a:ext cx="4865699" cy="624341"/>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8BC0943E-42D3-C117-BBEC-9B0D1AC73D55}"/>
              </a:ext>
            </a:extLst>
          </p:cNvPr>
          <p:cNvSpPr/>
          <p:nvPr/>
        </p:nvSpPr>
        <p:spPr>
          <a:xfrm>
            <a:off x="426739" y="1231683"/>
            <a:ext cx="6149552" cy="540262"/>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ubtitle 13">
            <a:extLst>
              <a:ext uri="{FF2B5EF4-FFF2-40B4-BE49-F238E27FC236}">
                <a16:creationId xmlns:a16="http://schemas.microsoft.com/office/drawing/2014/main" id="{BCCBF8AF-4210-770E-9924-981E0CA0203D}"/>
              </a:ext>
            </a:extLst>
          </p:cNvPr>
          <p:cNvSpPr txBox="1">
            <a:spLocks/>
          </p:cNvSpPr>
          <p:nvPr/>
        </p:nvSpPr>
        <p:spPr bwMode="auto">
          <a:xfrm>
            <a:off x="425951" y="1945568"/>
            <a:ext cx="2187939" cy="394705"/>
          </a:xfrm>
          <a:prstGeom prst="rect">
            <a:avLst/>
          </a:prstGeom>
          <a:solidFill>
            <a:srgbClr val="E30613"/>
          </a:solidFill>
        </p:spPr>
        <p:txBody>
          <a:bodyPr vert="horz" wrap="square" lIns="72000" tIns="72000" rIns="72000" bIns="72000" numCol="1" rtlCol="0" anchor="t" anchorCtr="0" compatLnSpc="1">
            <a:prstTxWarp prst="textNoShape">
              <a:avLst/>
            </a:prstTxWarp>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tLang="nl-NL">
                <a:latin typeface="Arial" panose="020B0604020202020204" pitchFamily="34" charset="0"/>
                <a:cs typeface="Arial" panose="020B0604020202020204" pitchFamily="34" charset="0"/>
              </a:rPr>
              <a:t>MIVA-Collecte 2026</a:t>
            </a:r>
          </a:p>
        </p:txBody>
      </p:sp>
      <p:grpSp>
        <p:nvGrpSpPr>
          <p:cNvPr id="10" name="Groep 9">
            <a:extLst>
              <a:ext uri="{FF2B5EF4-FFF2-40B4-BE49-F238E27FC236}">
                <a16:creationId xmlns:a16="http://schemas.microsoft.com/office/drawing/2014/main" id="{53B8305A-C868-6C1A-F411-C448A6EFA908}"/>
              </a:ext>
            </a:extLst>
          </p:cNvPr>
          <p:cNvGrpSpPr/>
          <p:nvPr/>
        </p:nvGrpSpPr>
        <p:grpSpPr>
          <a:xfrm>
            <a:off x="10745805" y="6204052"/>
            <a:ext cx="1139606" cy="468296"/>
            <a:chOff x="4064000" y="2197100"/>
            <a:chExt cx="6265239" cy="2463800"/>
          </a:xfrm>
        </p:grpSpPr>
        <p:pic>
          <p:nvPicPr>
            <p:cNvPr id="7" name="Afbeelding 6">
              <a:extLst>
                <a:ext uri="{FF2B5EF4-FFF2-40B4-BE49-F238E27FC236}">
                  <a16:creationId xmlns:a16="http://schemas.microsoft.com/office/drawing/2014/main" id="{24D69170-A10E-9881-EE56-C15FE15A78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4000" y="2197100"/>
              <a:ext cx="4064000" cy="2463800"/>
            </a:xfrm>
            <a:prstGeom prst="rect">
              <a:avLst/>
            </a:prstGeom>
          </p:spPr>
        </p:pic>
        <p:pic>
          <p:nvPicPr>
            <p:cNvPr id="9" name="Afbeelding 8">
              <a:extLst>
                <a:ext uri="{FF2B5EF4-FFF2-40B4-BE49-F238E27FC236}">
                  <a16:creationId xmlns:a16="http://schemas.microsoft.com/office/drawing/2014/main" id="{9D9062EE-1796-8FD4-5B11-F1D00A78A7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1622" y="2543243"/>
              <a:ext cx="2207617" cy="1753108"/>
            </a:xfrm>
            <a:prstGeom prst="rect">
              <a:avLst/>
            </a:prstGeom>
          </p:spPr>
        </p:pic>
      </p:grpSp>
      <p:sp>
        <p:nvSpPr>
          <p:cNvPr id="11" name="Tekstvak 10">
            <a:extLst>
              <a:ext uri="{FF2B5EF4-FFF2-40B4-BE49-F238E27FC236}">
                <a16:creationId xmlns:a16="http://schemas.microsoft.com/office/drawing/2014/main" id="{3D8CD5F6-480B-8AEE-E615-D556AC855740}"/>
              </a:ext>
            </a:extLst>
          </p:cNvPr>
          <p:cNvSpPr txBox="1"/>
          <p:nvPr/>
        </p:nvSpPr>
        <p:spPr>
          <a:xfrm>
            <a:off x="472916" y="687808"/>
            <a:ext cx="6103371" cy="1077218"/>
          </a:xfrm>
          <a:prstGeom prst="rect">
            <a:avLst/>
          </a:prstGeom>
          <a:noFill/>
        </p:spPr>
        <p:txBody>
          <a:bodyPr wrap="square">
            <a:spAutoFit/>
          </a:bodyPr>
          <a:lstStyle/>
          <a:p>
            <a:pPr algn="l"/>
            <a:r>
              <a:rPr lang="nl-NL" sz="3200" b="1" i="0">
                <a:solidFill>
                  <a:srgbClr val="FFFFFF"/>
                </a:solidFill>
                <a:effectLst/>
                <a:latin typeface="Arial" panose="020B0604020202020204" pitchFamily="34" charset="0"/>
                <a:ea typeface="Sans Serif Collection" panose="020B0502040504020204" pitchFamily="34" charset="0"/>
                <a:cs typeface="Arial" panose="020B0604020202020204" pitchFamily="34" charset="0"/>
              </a:rPr>
              <a:t>Maak de oversteek naar levensreddende zorg mogelijk </a:t>
            </a:r>
          </a:p>
        </p:txBody>
      </p:sp>
      <p:pic>
        <p:nvPicPr>
          <p:cNvPr id="15" name="Picture 14">
            <a:extLst>
              <a:ext uri="{FF2B5EF4-FFF2-40B4-BE49-F238E27FC236}">
                <a16:creationId xmlns:a16="http://schemas.microsoft.com/office/drawing/2014/main" id="{5D7D25D4-1B6D-6C79-A975-44F2A3343999}"/>
              </a:ext>
            </a:extLst>
          </p:cNvPr>
          <p:cNvPicPr>
            <a:picLocks noChangeAspect="1"/>
          </p:cNvPicPr>
          <p:nvPr/>
        </p:nvPicPr>
        <p:blipFill>
          <a:blip r:embed="rId6"/>
          <a:stretch>
            <a:fillRect/>
          </a:stretch>
        </p:blipFill>
        <p:spPr>
          <a:xfrm>
            <a:off x="217516" y="5966621"/>
            <a:ext cx="2257050" cy="720510"/>
          </a:xfrm>
          <a:prstGeom prst="rect">
            <a:avLst/>
          </a:prstGeom>
        </p:spPr>
      </p:pic>
    </p:spTree>
    <p:extLst>
      <p:ext uri="{BB962C8B-B14F-4D97-AF65-F5344CB8AC3E}">
        <p14:creationId xmlns:p14="http://schemas.microsoft.com/office/powerpoint/2010/main" val="534696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09EB1-D84F-00A5-74B5-BCC0C2A21F62}"/>
              </a:ext>
            </a:extLst>
          </p:cNvPr>
          <p:cNvPicPr>
            <a:picLocks noChangeAspect="1"/>
          </p:cNvPicPr>
          <p:nvPr/>
        </p:nvPicPr>
        <p:blipFill>
          <a:blip r:embed="rId3"/>
          <a:srcRect l="13901" t="27354"/>
          <a:stretch>
            <a:fillRect/>
          </a:stretch>
        </p:blipFill>
        <p:spPr>
          <a:xfrm>
            <a:off x="0" y="0"/>
            <a:ext cx="12192000" cy="6858000"/>
          </a:xfrm>
          <a:prstGeom prst="rect">
            <a:avLst/>
          </a:prstGeom>
        </p:spPr>
      </p:pic>
      <p:sp>
        <p:nvSpPr>
          <p:cNvPr id="9" name="Rechthoek 8">
            <a:extLst>
              <a:ext uri="{FF2B5EF4-FFF2-40B4-BE49-F238E27FC236}">
                <a16:creationId xmlns:a16="http://schemas.microsoft.com/office/drawing/2014/main" id="{292A87DA-C15E-8D9D-06AA-8E66D1BEE5C6}"/>
              </a:ext>
            </a:extLst>
          </p:cNvPr>
          <p:cNvSpPr/>
          <p:nvPr/>
        </p:nvSpPr>
        <p:spPr>
          <a:xfrm>
            <a:off x="6908800" y="2260600"/>
            <a:ext cx="4953000" cy="45974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8058E5B1-D842-ECD1-70E6-170DA042415B}"/>
              </a:ext>
            </a:extLst>
          </p:cNvPr>
          <p:cNvSpPr txBox="1"/>
          <p:nvPr/>
        </p:nvSpPr>
        <p:spPr>
          <a:xfrm>
            <a:off x="7090171" y="2468631"/>
            <a:ext cx="4590257" cy="4181337"/>
          </a:xfrm>
          <a:prstGeom prst="rect">
            <a:avLst/>
          </a:prstGeom>
          <a:noFill/>
        </p:spPr>
        <p:txBody>
          <a:bodyPr wrap="square" lIns="91440" tIns="45720" rIns="91440" bIns="45720" anchor="t">
            <a:spAutoFit/>
          </a:bodyPr>
          <a:lstStyle/>
          <a:p>
            <a:pPr algn="ctr">
              <a:lnSpc>
                <a:spcPct val="120000"/>
              </a:lnSpc>
            </a:pPr>
            <a:r>
              <a:rPr lang="nl-NL" sz="2800" b="1">
                <a:solidFill>
                  <a:schemeClr val="bg1"/>
                </a:solidFill>
                <a:latin typeface="Arial"/>
                <a:ea typeface="Calibri"/>
                <a:cs typeface="Arial"/>
              </a:rPr>
              <a:t>‘‘Hier bevallen vrouwen niet thuis omdat ze dat willen, maar omdat ze geen boot kunnen betalen.’’ </a:t>
            </a:r>
          </a:p>
          <a:p>
            <a:pPr algn="ctr">
              <a:lnSpc>
                <a:spcPct val="120000"/>
              </a:lnSpc>
            </a:pPr>
            <a:r>
              <a:rPr lang="nl-NL" sz="2800" b="1">
                <a:solidFill>
                  <a:schemeClr val="bg1"/>
                </a:solidFill>
                <a:latin typeface="Arial"/>
                <a:ea typeface="Calibri"/>
                <a:cs typeface="Arial"/>
              </a:rPr>
              <a:t>- Khadija (24) woont op het eiland </a:t>
            </a:r>
            <a:r>
              <a:rPr lang="nl-NL" sz="2800" b="1" err="1">
                <a:solidFill>
                  <a:schemeClr val="bg1"/>
                </a:solidFill>
                <a:latin typeface="Arial"/>
                <a:ea typeface="Calibri"/>
                <a:cs typeface="Arial"/>
              </a:rPr>
              <a:t>Kulazu</a:t>
            </a:r>
            <a:r>
              <a:rPr lang="nl-NL" sz="2800" b="1">
                <a:solidFill>
                  <a:schemeClr val="bg1"/>
                </a:solidFill>
                <a:latin typeface="Arial"/>
                <a:ea typeface="Calibri"/>
                <a:cs typeface="Arial"/>
              </a:rPr>
              <a:t>, waar geen zorgpost is</a:t>
            </a:r>
          </a:p>
        </p:txBody>
      </p:sp>
    </p:spTree>
    <p:extLst>
      <p:ext uri="{BB962C8B-B14F-4D97-AF65-F5344CB8AC3E}">
        <p14:creationId xmlns:p14="http://schemas.microsoft.com/office/powerpoint/2010/main" val="3049394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B8618-5A9A-D403-1376-C02854E1A1D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BD26F5C-4ADE-8707-0A64-D67ECF3E23DE}"/>
              </a:ext>
            </a:extLst>
          </p:cNvPr>
          <p:cNvPicPr>
            <a:picLocks noChangeAspect="1"/>
          </p:cNvPicPr>
          <p:nvPr/>
        </p:nvPicPr>
        <p:blipFill>
          <a:blip r:embed="rId2"/>
          <a:stretch>
            <a:fillRect/>
          </a:stretch>
        </p:blipFill>
        <p:spPr>
          <a:xfrm>
            <a:off x="1311111" y="-29866"/>
            <a:ext cx="9255289" cy="7002165"/>
          </a:xfrm>
          <a:prstGeom prst="rect">
            <a:avLst/>
          </a:prstGeom>
        </p:spPr>
      </p:pic>
    </p:spTree>
    <p:extLst>
      <p:ext uri="{BB962C8B-B14F-4D97-AF65-F5344CB8AC3E}">
        <p14:creationId xmlns:p14="http://schemas.microsoft.com/office/powerpoint/2010/main" val="4059028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342A-F874-85DA-9953-CEEE60AB2F9C}"/>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7CF43A8C-F2AA-F051-4A76-85E5C7655085}"/>
              </a:ext>
            </a:extLst>
          </p:cNvPr>
          <p:cNvPicPr>
            <a:picLocks noChangeAspect="1"/>
          </p:cNvPicPr>
          <p:nvPr/>
        </p:nvPicPr>
        <p:blipFill>
          <a:blip r:embed="rId3"/>
          <a:stretch>
            <a:fillRect/>
          </a:stretch>
        </p:blipFill>
        <p:spPr>
          <a:xfrm>
            <a:off x="0" y="-1270000"/>
            <a:ext cx="12192000" cy="8128000"/>
          </a:xfrm>
          <a:prstGeom prst="rect">
            <a:avLst/>
          </a:prstGeom>
        </p:spPr>
      </p:pic>
      <p:sp>
        <p:nvSpPr>
          <p:cNvPr id="4" name="Rechthoek 3">
            <a:extLst>
              <a:ext uri="{FF2B5EF4-FFF2-40B4-BE49-F238E27FC236}">
                <a16:creationId xmlns:a16="http://schemas.microsoft.com/office/drawing/2014/main" id="{95FA6B38-CC4F-C991-1DDF-B44A8AB07873}"/>
              </a:ext>
            </a:extLst>
          </p:cNvPr>
          <p:cNvSpPr/>
          <p:nvPr/>
        </p:nvSpPr>
        <p:spPr>
          <a:xfrm>
            <a:off x="291012" y="3938104"/>
            <a:ext cx="8637088" cy="2567926"/>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nl-NL" sz="2400" dirty="0"/>
          </a:p>
          <a:p>
            <a:r>
              <a:rPr lang="nl-NL" sz="2400" b="1" dirty="0">
                <a:latin typeface="Arial"/>
                <a:cs typeface="Arial"/>
              </a:rPr>
              <a:t>Met een ambulanceboot kunnen we ervoor zorgen dat:</a:t>
            </a:r>
          </a:p>
          <a:p>
            <a:endParaRPr lang="nl-NL" sz="2400" b="1" dirty="0">
              <a:latin typeface="Arial"/>
              <a:cs typeface="Arial"/>
            </a:endParaRPr>
          </a:p>
          <a:p>
            <a:r>
              <a:rPr lang="nl-NL" sz="2400" b="1" dirty="0">
                <a:latin typeface="Arial"/>
                <a:cs typeface="Arial"/>
              </a:rPr>
              <a:t>Patiënten zoals Khadija op tijd bij de zorgpost op Irugwa of het ziekenhuis op het vasteland komen, zodat ze de medische controles of ingrepen krijgen die nodig en soms zelfs levensreddend zijn.</a:t>
            </a:r>
          </a:p>
          <a:p>
            <a:pPr algn="ctr"/>
            <a:endParaRPr lang="nl-NL" dirty="0"/>
          </a:p>
        </p:txBody>
      </p:sp>
    </p:spTree>
    <p:extLst>
      <p:ext uri="{BB962C8B-B14F-4D97-AF65-F5344CB8AC3E}">
        <p14:creationId xmlns:p14="http://schemas.microsoft.com/office/powerpoint/2010/main" val="2527946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763FE-51B9-4878-93E3-194E9B5A9E4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912404-542D-2890-F2A8-77DF1A32A972}"/>
              </a:ext>
            </a:extLst>
          </p:cNvPr>
          <p:cNvPicPr>
            <a:picLocks noChangeAspect="1"/>
          </p:cNvPicPr>
          <p:nvPr/>
        </p:nvPicPr>
        <p:blipFill rotWithShape="1">
          <a:blip r:embed="rId2"/>
          <a:srcRect l="24096" b="35961"/>
          <a:stretch>
            <a:fillRect/>
          </a:stretch>
        </p:blipFill>
        <p:spPr>
          <a:xfrm>
            <a:off x="0" y="1"/>
            <a:ext cx="12192000" cy="6858000"/>
          </a:xfrm>
          <a:prstGeom prst="rect">
            <a:avLst/>
          </a:prstGeom>
        </p:spPr>
      </p:pic>
      <p:sp>
        <p:nvSpPr>
          <p:cNvPr id="9" name="Rechthoek 8">
            <a:extLst>
              <a:ext uri="{FF2B5EF4-FFF2-40B4-BE49-F238E27FC236}">
                <a16:creationId xmlns:a16="http://schemas.microsoft.com/office/drawing/2014/main" id="{75B34E52-3ADF-8367-F8E4-7BDA982674C6}"/>
              </a:ext>
            </a:extLst>
          </p:cNvPr>
          <p:cNvSpPr/>
          <p:nvPr/>
        </p:nvSpPr>
        <p:spPr>
          <a:xfrm>
            <a:off x="6096000" y="0"/>
            <a:ext cx="5431684" cy="38481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844357FB-EAEB-50A7-C68D-347236BCE53A}"/>
              </a:ext>
            </a:extLst>
          </p:cNvPr>
          <p:cNvSpPr txBox="1"/>
          <p:nvPr/>
        </p:nvSpPr>
        <p:spPr>
          <a:xfrm>
            <a:off x="6403234" y="360033"/>
            <a:ext cx="4861666" cy="3157467"/>
          </a:xfrm>
          <a:prstGeom prst="rect">
            <a:avLst/>
          </a:prstGeom>
          <a:noFill/>
        </p:spPr>
        <p:txBody>
          <a:bodyPr wrap="square" lIns="91440" tIns="45720" rIns="91440" bIns="45720" anchor="t">
            <a:spAutoFit/>
          </a:bodyPr>
          <a:lstStyle/>
          <a:p>
            <a:pPr algn="ctr">
              <a:lnSpc>
                <a:spcPct val="120000"/>
              </a:lnSpc>
            </a:pPr>
            <a:r>
              <a:rPr lang="nl-NL" sz="2800" b="1">
                <a:solidFill>
                  <a:schemeClr val="bg1"/>
                </a:solidFill>
                <a:latin typeface="Arial"/>
                <a:ea typeface="Calibri"/>
                <a:cs typeface="Arial"/>
              </a:rPr>
              <a:t>‘‘Een ambulanceboot is voor ons geen luxe. Het is het verschil tussen thuis sterven en veilig zorg bereiken.’’ – dokter </a:t>
            </a:r>
            <a:r>
              <a:rPr lang="nl-NL" sz="2800" b="1" err="1">
                <a:solidFill>
                  <a:schemeClr val="bg1"/>
                </a:solidFill>
                <a:latin typeface="Arial"/>
                <a:ea typeface="Calibri"/>
                <a:cs typeface="Arial"/>
              </a:rPr>
              <a:t>Athuman</a:t>
            </a:r>
            <a:endParaRPr lang="nl-NL" b="1">
              <a:solidFill>
                <a:schemeClr val="bg1"/>
              </a:solidFill>
              <a:ea typeface="Calibri"/>
              <a:cs typeface="Calibri"/>
            </a:endParaRPr>
          </a:p>
        </p:txBody>
      </p:sp>
    </p:spTree>
    <p:extLst>
      <p:ext uri="{BB962C8B-B14F-4D97-AF65-F5344CB8AC3E}">
        <p14:creationId xmlns:p14="http://schemas.microsoft.com/office/powerpoint/2010/main" val="1397780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BF86379-3B18-1235-47C8-26CCA7357EB2}"/>
              </a:ext>
            </a:extLst>
          </p:cNvPr>
          <p:cNvPicPr>
            <a:picLocks noChangeAspect="1"/>
          </p:cNvPicPr>
          <p:nvPr/>
        </p:nvPicPr>
        <p:blipFill>
          <a:blip r:embed="rId2"/>
          <a:stretch>
            <a:fillRect/>
          </a:stretch>
        </p:blipFill>
        <p:spPr>
          <a:xfrm>
            <a:off x="0" y="0"/>
            <a:ext cx="10312400" cy="6874933"/>
          </a:xfrm>
          <a:prstGeom prst="rect">
            <a:avLst/>
          </a:prstGeom>
        </p:spPr>
      </p:pic>
      <p:sp>
        <p:nvSpPr>
          <p:cNvPr id="8" name="Rechthoek 7">
            <a:extLst>
              <a:ext uri="{FF2B5EF4-FFF2-40B4-BE49-F238E27FC236}">
                <a16:creationId xmlns:a16="http://schemas.microsoft.com/office/drawing/2014/main" id="{26499C04-C6F5-1AE1-C2B8-D56005A8220D}"/>
              </a:ext>
            </a:extLst>
          </p:cNvPr>
          <p:cNvSpPr/>
          <p:nvPr/>
        </p:nvSpPr>
        <p:spPr>
          <a:xfrm>
            <a:off x="5727701" y="1"/>
            <a:ext cx="6464300" cy="68580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981811A-D23A-3466-5E45-EE397B3BC9B3}"/>
              </a:ext>
            </a:extLst>
          </p:cNvPr>
          <p:cNvSpPr>
            <a:spLocks noGrp="1"/>
          </p:cNvSpPr>
          <p:nvPr>
            <p:ph type="title"/>
          </p:nvPr>
        </p:nvSpPr>
        <p:spPr>
          <a:xfrm>
            <a:off x="6350000" y="1712189"/>
            <a:ext cx="5329083" cy="4304136"/>
          </a:xfrm>
        </p:spPr>
        <p:txBody>
          <a:bodyPr>
            <a:noAutofit/>
          </a:bodyPr>
          <a:lstStyle/>
          <a:p>
            <a:pPr>
              <a:lnSpc>
                <a:spcPct val="107000"/>
              </a:lnSpc>
              <a:spcAft>
                <a:spcPts val="800"/>
              </a:spcAft>
            </a:pPr>
            <a:r>
              <a:rPr lang="nl-NL" sz="4000" b="1">
                <a:solidFill>
                  <a:schemeClr val="bg1"/>
                </a:solidFill>
                <a:effectLst/>
                <a:latin typeface="Arial"/>
                <a:ea typeface="Calibri"/>
                <a:cs typeface="Arial"/>
              </a:rPr>
              <a:t>Met een ambulanceboot </a:t>
            </a:r>
            <a:br>
              <a:rPr lang="nl-NL" sz="4000" b="1">
                <a:solidFill>
                  <a:schemeClr val="bg1"/>
                </a:solidFill>
                <a:effectLst/>
                <a:latin typeface="Arial"/>
                <a:ea typeface="Calibri"/>
                <a:cs typeface="Arial"/>
              </a:rPr>
            </a:br>
            <a:r>
              <a:rPr lang="nl-NL" sz="4000" b="1">
                <a:solidFill>
                  <a:schemeClr val="bg1"/>
                </a:solidFill>
                <a:effectLst/>
                <a:latin typeface="Arial"/>
                <a:ea typeface="Calibri"/>
                <a:cs typeface="Arial"/>
              </a:rPr>
              <a:t>hoeven</a:t>
            </a:r>
            <a:r>
              <a:rPr lang="nl-NL" sz="4000">
                <a:solidFill>
                  <a:schemeClr val="bg1"/>
                </a:solidFill>
                <a:latin typeface="Arial"/>
                <a:ea typeface="Calibri"/>
                <a:cs typeface="Arial"/>
              </a:rPr>
              <a:t> geen </a:t>
            </a:r>
            <a:r>
              <a:rPr lang="nl-NL" sz="4000" b="1">
                <a:solidFill>
                  <a:schemeClr val="bg1"/>
                </a:solidFill>
                <a:effectLst/>
                <a:latin typeface="Arial"/>
                <a:ea typeface="Calibri"/>
                <a:cs typeface="Arial"/>
              </a:rPr>
              <a:t>levens </a:t>
            </a:r>
            <a:r>
              <a:rPr lang="nl-NL" sz="4000">
                <a:solidFill>
                  <a:schemeClr val="bg1"/>
                </a:solidFill>
                <a:latin typeface="Arial"/>
                <a:ea typeface="Calibri"/>
                <a:cs typeface="Arial"/>
              </a:rPr>
              <a:t>meer</a:t>
            </a:r>
            <a:r>
              <a:rPr lang="nl-NL" sz="4000" b="1">
                <a:solidFill>
                  <a:schemeClr val="bg1"/>
                </a:solidFill>
                <a:effectLst/>
                <a:latin typeface="Arial"/>
                <a:ea typeface="Calibri"/>
                <a:cs typeface="Arial"/>
              </a:rPr>
              <a:t> onnodig verloren te gaan. </a:t>
            </a:r>
            <a:endParaRPr lang="nl-NL" sz="4000">
              <a:solidFill>
                <a:schemeClr val="bg1"/>
              </a:solidFill>
              <a:effectLst/>
              <a:latin typeface="Arial"/>
              <a:ea typeface="Calibri"/>
              <a:cs typeface="Arial"/>
            </a:endParaRPr>
          </a:p>
        </p:txBody>
      </p:sp>
    </p:spTree>
    <p:extLst>
      <p:ext uri="{BB962C8B-B14F-4D97-AF65-F5344CB8AC3E}">
        <p14:creationId xmlns:p14="http://schemas.microsoft.com/office/powerpoint/2010/main" val="4193626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0781B-5A94-D868-4739-A4452F81568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43E541-7761-4A91-C0AD-73F8E0AC7D94}"/>
              </a:ext>
            </a:extLst>
          </p:cNvPr>
          <p:cNvPicPr>
            <a:picLocks noChangeAspect="1"/>
          </p:cNvPicPr>
          <p:nvPr/>
        </p:nvPicPr>
        <p:blipFill>
          <a:blip r:embed="rId3"/>
          <a:srcRect l="-104" t="15523" b="1892"/>
          <a:stretch>
            <a:fillRect/>
          </a:stretch>
        </p:blipFill>
        <p:spPr>
          <a:xfrm>
            <a:off x="-12614" y="0"/>
            <a:ext cx="12204614" cy="6858000"/>
          </a:xfrm>
          <a:prstGeom prst="rect">
            <a:avLst/>
          </a:prstGeom>
        </p:spPr>
      </p:pic>
      <p:sp>
        <p:nvSpPr>
          <p:cNvPr id="6" name="Rechthoek 5">
            <a:extLst>
              <a:ext uri="{FF2B5EF4-FFF2-40B4-BE49-F238E27FC236}">
                <a16:creationId xmlns:a16="http://schemas.microsoft.com/office/drawing/2014/main" id="{C71C759C-A061-1BE4-9F90-CCDD71DB6459}"/>
              </a:ext>
            </a:extLst>
          </p:cNvPr>
          <p:cNvSpPr/>
          <p:nvPr/>
        </p:nvSpPr>
        <p:spPr>
          <a:xfrm>
            <a:off x="426739" y="910072"/>
            <a:ext cx="5848718" cy="541594"/>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5">
            <a:extLst>
              <a:ext uri="{FF2B5EF4-FFF2-40B4-BE49-F238E27FC236}">
                <a16:creationId xmlns:a16="http://schemas.microsoft.com/office/drawing/2014/main" id="{04B72120-EAC4-AE91-52B6-4F464B6B6996}"/>
              </a:ext>
            </a:extLst>
          </p:cNvPr>
          <p:cNvSpPr/>
          <p:nvPr/>
        </p:nvSpPr>
        <p:spPr>
          <a:xfrm>
            <a:off x="426739" y="1448442"/>
            <a:ext cx="4482088" cy="541594"/>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5CD8B1C5-B41C-931F-8DF7-D55D85792D17}"/>
              </a:ext>
            </a:extLst>
          </p:cNvPr>
          <p:cNvSpPr txBox="1"/>
          <p:nvPr/>
        </p:nvSpPr>
        <p:spPr>
          <a:xfrm>
            <a:off x="599816" y="907304"/>
            <a:ext cx="5746397" cy="1077218"/>
          </a:xfrm>
          <a:prstGeom prst="rect">
            <a:avLst/>
          </a:prstGeom>
          <a:noFill/>
        </p:spPr>
        <p:txBody>
          <a:bodyPr wrap="square">
            <a:spAutoFit/>
          </a:bodyPr>
          <a:lstStyle/>
          <a:p>
            <a:pPr algn="l"/>
            <a:r>
              <a:rPr lang="nl-NL" sz="3200" b="1" i="0">
                <a:solidFill>
                  <a:srgbClr val="FFFFFF"/>
                </a:solidFill>
                <a:effectLst/>
                <a:latin typeface="Arial" panose="020B0604020202020204" pitchFamily="34" charset="0"/>
                <a:ea typeface="Sans Serif Collection" panose="020B0502040504020204" pitchFamily="34" charset="0"/>
                <a:cs typeface="Arial" panose="020B0604020202020204" pitchFamily="34" charset="0"/>
              </a:rPr>
              <a:t>Maakt u de levensreddende oversteek mogelijk? </a:t>
            </a:r>
          </a:p>
        </p:txBody>
      </p:sp>
    </p:spTree>
    <p:extLst>
      <p:ext uri="{BB962C8B-B14F-4D97-AF65-F5344CB8AC3E}">
        <p14:creationId xmlns:p14="http://schemas.microsoft.com/office/powerpoint/2010/main" val="2874736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1401E-EADF-FE12-E3F0-7A909BD6A3AF}"/>
              </a:ext>
            </a:extLst>
          </p:cNvPr>
          <p:cNvSpPr>
            <a:spLocks noGrp="1"/>
          </p:cNvSpPr>
          <p:nvPr>
            <p:ph type="title"/>
          </p:nvPr>
        </p:nvSpPr>
        <p:spPr/>
        <p:txBody>
          <a:bodyPr>
            <a:normAutofit/>
          </a:bodyPr>
          <a:lstStyle/>
          <a:p>
            <a:r>
              <a:rPr lang="nl-NL">
                <a:solidFill>
                  <a:schemeClr val="tx1"/>
                </a:solidFill>
                <a:effectLst/>
                <a:latin typeface="Calibri"/>
                <a:ea typeface="Calibri" panose="020F0502020204030204" pitchFamily="34" charset="0"/>
                <a:cs typeface="Times New Roman"/>
              </a:rPr>
              <a:t>Helpt u </a:t>
            </a:r>
            <a:r>
              <a:rPr lang="nl-NL" err="1">
                <a:solidFill>
                  <a:schemeClr val="tx1"/>
                </a:solidFill>
                <a:effectLst/>
                <a:latin typeface="Calibri"/>
                <a:ea typeface="Calibri" panose="020F0502020204030204" pitchFamily="34" charset="0"/>
                <a:cs typeface="Times New Roman"/>
              </a:rPr>
              <a:t>Athuman</a:t>
            </a:r>
            <a:r>
              <a:rPr lang="nl-NL">
                <a:solidFill>
                  <a:schemeClr val="tx1"/>
                </a:solidFill>
                <a:latin typeface="Calibri"/>
                <a:ea typeface="Calibri" panose="020F0502020204030204" pitchFamily="34" charset="0"/>
                <a:cs typeface="Times New Roman"/>
              </a:rPr>
              <a:t> met </a:t>
            </a:r>
            <a:r>
              <a:rPr lang="nl-NL">
                <a:solidFill>
                  <a:schemeClr val="tx1"/>
                </a:solidFill>
                <a:effectLst/>
                <a:latin typeface="Calibri"/>
                <a:ea typeface="Calibri" panose="020F0502020204030204" pitchFamily="34" charset="0"/>
                <a:cs typeface="Times New Roman"/>
              </a:rPr>
              <a:t>een donatie voor een ambulanceboot?</a:t>
            </a:r>
            <a:br>
              <a:rPr lang="nl-NL">
                <a:effectLst/>
                <a:latin typeface="Calibri" panose="020F0502020204030204" pitchFamily="34" charset="0"/>
                <a:ea typeface="Calibri" panose="020F0502020204030204" pitchFamily="34" charset="0"/>
                <a:cs typeface="Times New Roman" panose="02020603050405020304" pitchFamily="18" charset="0"/>
              </a:rPr>
            </a:br>
            <a:r>
              <a:rPr lang="nl-NL">
                <a:effectLst/>
                <a:latin typeface="Calibri"/>
                <a:ea typeface="Calibri" panose="020F0502020204030204" pitchFamily="34" charset="0"/>
                <a:cs typeface="Times New Roman"/>
              </a:rPr>
              <a:t>Samen maken we levensreddende </a:t>
            </a:r>
            <a:r>
              <a:rPr lang="nl-NL">
                <a:latin typeface="Calibri"/>
                <a:ea typeface="Calibri" panose="020F0502020204030204" pitchFamily="34" charset="0"/>
                <a:cs typeface="Times New Roman"/>
              </a:rPr>
              <a:t>zorg</a:t>
            </a:r>
            <a:r>
              <a:rPr lang="nl-NL">
                <a:effectLst/>
                <a:latin typeface="Calibri"/>
                <a:ea typeface="Calibri" panose="020F0502020204030204" pitchFamily="34" charset="0"/>
                <a:cs typeface="Times New Roman"/>
              </a:rPr>
              <a:t> </a:t>
            </a:r>
            <a:r>
              <a:rPr lang="nl-NL">
                <a:latin typeface="Calibri"/>
                <a:ea typeface="Calibri" panose="020F0502020204030204" pitchFamily="34" charset="0"/>
                <a:cs typeface="Times New Roman"/>
              </a:rPr>
              <a:t>bereikbaar.</a:t>
            </a:r>
            <a:endParaRPr lang="nl-NL">
              <a:latin typeface="Calibri"/>
              <a:cs typeface="Times New Roman"/>
            </a:endParaRPr>
          </a:p>
        </p:txBody>
      </p:sp>
      <p:sp>
        <p:nvSpPr>
          <p:cNvPr id="3" name="Tijdelijke aanduiding voor inhoud 2">
            <a:extLst>
              <a:ext uri="{FF2B5EF4-FFF2-40B4-BE49-F238E27FC236}">
                <a16:creationId xmlns:a16="http://schemas.microsoft.com/office/drawing/2014/main" id="{1B1BEEC0-1C1C-303A-FCD0-4C8BFA35B653}"/>
              </a:ext>
            </a:extLst>
          </p:cNvPr>
          <p:cNvSpPr>
            <a:spLocks noGrp="1"/>
          </p:cNvSpPr>
          <p:nvPr>
            <p:ph idx="1"/>
          </p:nvPr>
        </p:nvSpPr>
        <p:spPr/>
        <p:txBody>
          <a:bodyPr/>
          <a:lstStyle/>
          <a:p>
            <a:pPr marL="0" indent="0">
              <a:buNone/>
            </a:pPr>
            <a:r>
              <a:rPr lang="nl-NL" sz="2000" b="1"/>
              <a:t>Doneren:</a:t>
            </a:r>
          </a:p>
          <a:p>
            <a:r>
              <a:rPr lang="nl-NL" sz="2000"/>
              <a:t>In het collectezakje of;</a:t>
            </a:r>
          </a:p>
          <a:p>
            <a:r>
              <a:rPr lang="nl-NL" sz="2000"/>
              <a:t>Scan de QR-code en doneer online</a:t>
            </a:r>
          </a:p>
          <a:p>
            <a:pPr lvl="1">
              <a:buFont typeface="Wingdings" panose="05000000000000000000" pitchFamily="2" charset="2"/>
              <a:buChar char="Ø"/>
            </a:pPr>
            <a:r>
              <a:rPr lang="nl-NL" sz="2000"/>
              <a:t>Op de poster</a:t>
            </a:r>
          </a:p>
          <a:p>
            <a:pPr lvl="1">
              <a:buFont typeface="Wingdings" panose="05000000000000000000" pitchFamily="2" charset="2"/>
              <a:buChar char="Ø"/>
            </a:pPr>
            <a:r>
              <a:rPr lang="nl-NL" sz="2000"/>
              <a:t>In de folder</a:t>
            </a:r>
          </a:p>
          <a:p>
            <a:pPr lvl="1">
              <a:buFont typeface="Wingdings" panose="05000000000000000000" pitchFamily="2" charset="2"/>
              <a:buChar char="Ø"/>
            </a:pPr>
            <a:r>
              <a:rPr lang="nl-NL" sz="2000"/>
              <a:t>Op het collectezakje</a:t>
            </a:r>
          </a:p>
          <a:p>
            <a:pPr marL="457200" lvl="1" indent="0">
              <a:buNone/>
            </a:pPr>
            <a:endParaRPr lang="nl-NL"/>
          </a:p>
        </p:txBody>
      </p:sp>
      <p:pic>
        <p:nvPicPr>
          <p:cNvPr id="5" name="Afbeelding 4">
            <a:extLst>
              <a:ext uri="{FF2B5EF4-FFF2-40B4-BE49-F238E27FC236}">
                <a16:creationId xmlns:a16="http://schemas.microsoft.com/office/drawing/2014/main" id="{80F2585F-763E-68C3-A371-666767C850C0}"/>
              </a:ext>
            </a:extLst>
          </p:cNvPr>
          <p:cNvPicPr>
            <a:picLocks noChangeAspect="1"/>
          </p:cNvPicPr>
          <p:nvPr/>
        </p:nvPicPr>
        <p:blipFill>
          <a:blip r:embed="rId2"/>
          <a:stretch>
            <a:fillRect/>
          </a:stretch>
        </p:blipFill>
        <p:spPr>
          <a:xfrm>
            <a:off x="611514" y="4502256"/>
            <a:ext cx="4475801" cy="2037226"/>
          </a:xfrm>
          <a:prstGeom prst="rect">
            <a:avLst/>
          </a:prstGeom>
        </p:spPr>
      </p:pic>
      <p:pic>
        <p:nvPicPr>
          <p:cNvPr id="8" name="Afbeelding 7">
            <a:extLst>
              <a:ext uri="{FF2B5EF4-FFF2-40B4-BE49-F238E27FC236}">
                <a16:creationId xmlns:a16="http://schemas.microsoft.com/office/drawing/2014/main" id="{8EDC2B8D-BBB5-1D55-63E8-10DBE7F4C33E}"/>
              </a:ext>
            </a:extLst>
          </p:cNvPr>
          <p:cNvPicPr>
            <a:picLocks noChangeAspect="1"/>
          </p:cNvPicPr>
          <p:nvPr/>
        </p:nvPicPr>
        <p:blipFill>
          <a:blip r:embed="rId3"/>
          <a:stretch>
            <a:fillRect/>
          </a:stretch>
        </p:blipFill>
        <p:spPr>
          <a:xfrm>
            <a:off x="5421840" y="1996368"/>
            <a:ext cx="6467149" cy="2327482"/>
          </a:xfrm>
          <a:prstGeom prst="rect">
            <a:avLst/>
          </a:prstGeom>
        </p:spPr>
      </p:pic>
      <p:pic>
        <p:nvPicPr>
          <p:cNvPr id="11" name="Afbeelding 10">
            <a:extLst>
              <a:ext uri="{FF2B5EF4-FFF2-40B4-BE49-F238E27FC236}">
                <a16:creationId xmlns:a16="http://schemas.microsoft.com/office/drawing/2014/main" id="{379FE6AA-BA9E-CFAC-8E11-3F2D583C97A1}"/>
              </a:ext>
            </a:extLst>
          </p:cNvPr>
          <p:cNvPicPr>
            <a:picLocks noChangeAspect="1"/>
          </p:cNvPicPr>
          <p:nvPr/>
        </p:nvPicPr>
        <p:blipFill>
          <a:blip r:embed="rId4"/>
          <a:stretch>
            <a:fillRect/>
          </a:stretch>
        </p:blipFill>
        <p:spPr>
          <a:xfrm>
            <a:off x="5662082" y="4502256"/>
            <a:ext cx="2871259" cy="2037226"/>
          </a:xfrm>
          <a:prstGeom prst="rect">
            <a:avLst/>
          </a:prstGeom>
        </p:spPr>
      </p:pic>
      <p:pic>
        <p:nvPicPr>
          <p:cNvPr id="13" name="Afbeelding 12">
            <a:extLst>
              <a:ext uri="{FF2B5EF4-FFF2-40B4-BE49-F238E27FC236}">
                <a16:creationId xmlns:a16="http://schemas.microsoft.com/office/drawing/2014/main" id="{BF007FBF-2070-84AA-45CC-ED1C6C183CCE}"/>
              </a:ext>
            </a:extLst>
          </p:cNvPr>
          <p:cNvPicPr>
            <a:picLocks noChangeAspect="1"/>
          </p:cNvPicPr>
          <p:nvPr/>
        </p:nvPicPr>
        <p:blipFill>
          <a:blip r:embed="rId5"/>
          <a:stretch>
            <a:fillRect/>
          </a:stretch>
        </p:blipFill>
        <p:spPr>
          <a:xfrm>
            <a:off x="8772727" y="4511274"/>
            <a:ext cx="2871259" cy="2028208"/>
          </a:xfrm>
          <a:prstGeom prst="rect">
            <a:avLst/>
          </a:prstGeom>
        </p:spPr>
      </p:pic>
    </p:spTree>
    <p:extLst>
      <p:ext uri="{BB962C8B-B14F-4D97-AF65-F5344CB8AC3E}">
        <p14:creationId xmlns:p14="http://schemas.microsoft.com/office/powerpoint/2010/main" val="2102912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422475F-2AF4-FD01-FC62-BF10D731E4B4}"/>
              </a:ext>
            </a:extLst>
          </p:cNvPr>
          <p:cNvPicPr>
            <a:picLocks noChangeAspect="1"/>
          </p:cNvPicPr>
          <p:nvPr/>
        </p:nvPicPr>
        <p:blipFill>
          <a:blip r:embed="rId2"/>
          <a:stretch>
            <a:fillRect/>
          </a:stretch>
        </p:blipFill>
        <p:spPr>
          <a:xfrm>
            <a:off x="0" y="-300935"/>
            <a:ext cx="12192000" cy="8128000"/>
          </a:xfrm>
          <a:prstGeom prst="rect">
            <a:avLst/>
          </a:prstGeom>
        </p:spPr>
      </p:pic>
      <p:pic>
        <p:nvPicPr>
          <p:cNvPr id="3" name="Afbeelding 2" descr="Afbeelding met logo&#10;&#10;Automatisch gegenereerde beschrijving">
            <a:extLst>
              <a:ext uri="{FF2B5EF4-FFF2-40B4-BE49-F238E27FC236}">
                <a16:creationId xmlns:a16="http://schemas.microsoft.com/office/drawing/2014/main" id="{4918D6B2-42F9-D628-F96E-CF3C2BFCDA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920" y="291744"/>
            <a:ext cx="1505715" cy="692172"/>
          </a:xfrm>
          <a:prstGeom prst="rect">
            <a:avLst/>
          </a:prstGeom>
        </p:spPr>
      </p:pic>
      <p:grpSp>
        <p:nvGrpSpPr>
          <p:cNvPr id="13" name="Groep 12">
            <a:extLst>
              <a:ext uri="{FF2B5EF4-FFF2-40B4-BE49-F238E27FC236}">
                <a16:creationId xmlns:a16="http://schemas.microsoft.com/office/drawing/2014/main" id="{EDE070FA-9FD5-10E3-EE92-2FA85A6BDB5E}"/>
              </a:ext>
            </a:extLst>
          </p:cNvPr>
          <p:cNvGrpSpPr/>
          <p:nvPr/>
        </p:nvGrpSpPr>
        <p:grpSpPr>
          <a:xfrm>
            <a:off x="678105" y="5202076"/>
            <a:ext cx="6121356" cy="1300550"/>
            <a:chOff x="4680756" y="3781751"/>
            <a:chExt cx="6121356" cy="1300550"/>
          </a:xfrm>
        </p:grpSpPr>
        <p:sp>
          <p:nvSpPr>
            <p:cNvPr id="4" name="Title 1">
              <a:extLst>
                <a:ext uri="{FF2B5EF4-FFF2-40B4-BE49-F238E27FC236}">
                  <a16:creationId xmlns:a16="http://schemas.microsoft.com/office/drawing/2014/main" id="{44E5482A-047F-7DBE-8803-F39281C3C665}"/>
                </a:ext>
              </a:extLst>
            </p:cNvPr>
            <p:cNvSpPr txBox="1">
              <a:spLocks/>
            </p:cNvSpPr>
            <p:nvPr/>
          </p:nvSpPr>
          <p:spPr>
            <a:xfrm>
              <a:off x="4680756" y="3781751"/>
              <a:ext cx="6121356" cy="688256"/>
            </a:xfrm>
            <a:prstGeom prst="rect">
              <a:avLst/>
            </a:prstGeom>
            <a:solidFill>
              <a:srgbClr val="E30613"/>
            </a:solidFill>
          </p:spPr>
          <p:txBody>
            <a:bodyPr wrap="square" lIns="180000" tIns="36000" rIns="180000" bIns="36000">
              <a:spAutoFit/>
            </a:bodyPr>
            <a:lstStyle/>
            <a:p>
              <a:pPr>
                <a:defRPr/>
              </a:pPr>
              <a:r>
                <a:rPr lang="en-US" sz="4000" b="1" err="1">
                  <a:solidFill>
                    <a:schemeClr val="bg1"/>
                  </a:solidFill>
                  <a:latin typeface="Arial" panose="020B0604020202020204" pitchFamily="34" charset="0"/>
                  <a:ea typeface="+mj-ea"/>
                  <a:cs typeface="Arial" panose="020B0604020202020204" pitchFamily="34" charset="0"/>
                </a:rPr>
                <a:t>Bedankt</a:t>
              </a:r>
              <a:r>
                <a:rPr lang="en-US" sz="4000" b="1">
                  <a:solidFill>
                    <a:schemeClr val="bg1"/>
                  </a:solidFill>
                  <a:latin typeface="Arial" panose="020B0604020202020204" pitchFamily="34" charset="0"/>
                  <a:ea typeface="+mj-ea"/>
                  <a:cs typeface="Arial" panose="020B0604020202020204" pitchFamily="34" charset="0"/>
                </a:rPr>
                <a:t> </a:t>
              </a:r>
              <a:r>
                <a:rPr lang="en-US" sz="4000" b="1" err="1">
                  <a:solidFill>
                    <a:schemeClr val="bg1"/>
                  </a:solidFill>
                  <a:latin typeface="Arial" panose="020B0604020202020204" pitchFamily="34" charset="0"/>
                  <a:ea typeface="+mj-ea"/>
                  <a:cs typeface="Arial" panose="020B0604020202020204" pitchFamily="34" charset="0"/>
                </a:rPr>
                <a:t>voor</a:t>
              </a:r>
              <a:r>
                <a:rPr lang="en-US" sz="4000" b="1">
                  <a:solidFill>
                    <a:schemeClr val="bg1"/>
                  </a:solidFill>
                  <a:latin typeface="Arial" panose="020B0604020202020204" pitchFamily="34" charset="0"/>
                  <a:ea typeface="+mj-ea"/>
                  <a:cs typeface="Arial" panose="020B0604020202020204" pitchFamily="34" charset="0"/>
                </a:rPr>
                <a:t> </a:t>
              </a:r>
              <a:r>
                <a:rPr lang="en-US" sz="4000" b="1" err="1">
                  <a:solidFill>
                    <a:schemeClr val="bg1"/>
                  </a:solidFill>
                  <a:latin typeface="Arial" panose="020B0604020202020204" pitchFamily="34" charset="0"/>
                  <a:ea typeface="+mj-ea"/>
                  <a:cs typeface="Arial" panose="020B0604020202020204" pitchFamily="34" charset="0"/>
                </a:rPr>
                <a:t>uw</a:t>
              </a:r>
              <a:r>
                <a:rPr lang="en-US" sz="4000" b="1">
                  <a:solidFill>
                    <a:schemeClr val="bg1"/>
                  </a:solidFill>
                  <a:latin typeface="Arial" panose="020B0604020202020204" pitchFamily="34" charset="0"/>
                  <a:ea typeface="+mj-ea"/>
                  <a:cs typeface="Arial" panose="020B0604020202020204" pitchFamily="34" charset="0"/>
                </a:rPr>
                <a:t> </a:t>
              </a:r>
              <a:r>
                <a:rPr lang="en-US" sz="4000" b="1" err="1">
                  <a:solidFill>
                    <a:schemeClr val="bg1"/>
                  </a:solidFill>
                  <a:latin typeface="Arial" panose="020B0604020202020204" pitchFamily="34" charset="0"/>
                  <a:ea typeface="+mj-ea"/>
                  <a:cs typeface="Arial" panose="020B0604020202020204" pitchFamily="34" charset="0"/>
                </a:rPr>
                <a:t>steun</a:t>
              </a:r>
              <a:r>
                <a:rPr lang="en-US" sz="4000" b="1">
                  <a:solidFill>
                    <a:schemeClr val="bg1"/>
                  </a:solidFill>
                  <a:latin typeface="Arial" panose="020B0604020202020204" pitchFamily="34" charset="0"/>
                  <a:ea typeface="+mj-ea"/>
                  <a:cs typeface="Arial" panose="020B0604020202020204" pitchFamily="34" charset="0"/>
                </a:rPr>
                <a:t>!</a:t>
              </a:r>
            </a:p>
          </p:txBody>
        </p:sp>
        <p:sp>
          <p:nvSpPr>
            <p:cNvPr id="5" name="Subtitle 13">
              <a:extLst>
                <a:ext uri="{FF2B5EF4-FFF2-40B4-BE49-F238E27FC236}">
                  <a16:creationId xmlns:a16="http://schemas.microsoft.com/office/drawing/2014/main" id="{BCCBF8AF-4210-770E-9924-981E0CA0203D}"/>
                </a:ext>
              </a:extLst>
            </p:cNvPr>
            <p:cNvSpPr txBox="1">
              <a:spLocks/>
            </p:cNvSpPr>
            <p:nvPr/>
          </p:nvSpPr>
          <p:spPr bwMode="auto">
            <a:xfrm>
              <a:off x="4680756" y="4649499"/>
              <a:ext cx="3282696" cy="432802"/>
            </a:xfrm>
            <a:prstGeom prst="rect">
              <a:avLst/>
            </a:prstGeom>
            <a:solidFill>
              <a:srgbClr val="E30613"/>
            </a:solidFill>
          </p:spPr>
          <p:txBody>
            <a:bodyPr vert="horz" wrap="square" lIns="180000" tIns="36000" rIns="180000" bIns="36000" numCol="1" rtlCol="0" anchor="t" anchorCtr="0" compatLnSpc="1">
              <a:prstTxWarp prst="textNoShape">
                <a:avLst/>
              </a:prstTxWarp>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tLang="nl-NL" sz="2600">
                  <a:latin typeface="Arial" panose="020B0604020202020204" pitchFamily="34" charset="0"/>
                  <a:cs typeface="Arial" panose="020B0604020202020204" pitchFamily="34" charset="0"/>
                </a:rPr>
                <a:t>MIVA-Collecte 2026</a:t>
              </a:r>
            </a:p>
          </p:txBody>
        </p:sp>
      </p:grpSp>
      <p:grpSp>
        <p:nvGrpSpPr>
          <p:cNvPr id="10" name="Groep 9">
            <a:extLst>
              <a:ext uri="{FF2B5EF4-FFF2-40B4-BE49-F238E27FC236}">
                <a16:creationId xmlns:a16="http://schemas.microsoft.com/office/drawing/2014/main" id="{53B8305A-C868-6C1A-F411-C448A6EFA908}"/>
              </a:ext>
            </a:extLst>
          </p:cNvPr>
          <p:cNvGrpSpPr/>
          <p:nvPr/>
        </p:nvGrpSpPr>
        <p:grpSpPr>
          <a:xfrm>
            <a:off x="10774680" y="6103620"/>
            <a:ext cx="1139606" cy="468296"/>
            <a:chOff x="4064000" y="2197100"/>
            <a:chExt cx="6265239" cy="2463800"/>
          </a:xfrm>
        </p:grpSpPr>
        <p:pic>
          <p:nvPicPr>
            <p:cNvPr id="7" name="Afbeelding 6">
              <a:extLst>
                <a:ext uri="{FF2B5EF4-FFF2-40B4-BE49-F238E27FC236}">
                  <a16:creationId xmlns:a16="http://schemas.microsoft.com/office/drawing/2014/main" id="{24D69170-A10E-9881-EE56-C15FE15A78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4000" y="2197100"/>
              <a:ext cx="4064000" cy="2463800"/>
            </a:xfrm>
            <a:prstGeom prst="rect">
              <a:avLst/>
            </a:prstGeom>
          </p:spPr>
        </p:pic>
        <p:pic>
          <p:nvPicPr>
            <p:cNvPr id="9" name="Afbeelding 8">
              <a:extLst>
                <a:ext uri="{FF2B5EF4-FFF2-40B4-BE49-F238E27FC236}">
                  <a16:creationId xmlns:a16="http://schemas.microsoft.com/office/drawing/2014/main" id="{9D9062EE-1796-8FD4-5B11-F1D00A78A7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1622" y="2543243"/>
              <a:ext cx="2207617" cy="1753108"/>
            </a:xfrm>
            <a:prstGeom prst="rect">
              <a:avLst/>
            </a:prstGeom>
          </p:spPr>
        </p:pic>
      </p:grpSp>
    </p:spTree>
    <p:extLst>
      <p:ext uri="{BB962C8B-B14F-4D97-AF65-F5344CB8AC3E}">
        <p14:creationId xmlns:p14="http://schemas.microsoft.com/office/powerpoint/2010/main" val="4003406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ndertitel 2">
            <a:extLst>
              <a:ext uri="{FF2B5EF4-FFF2-40B4-BE49-F238E27FC236}">
                <a16:creationId xmlns:a16="http://schemas.microsoft.com/office/drawing/2014/main" id="{A54566AB-ACC0-99B0-F669-548A53D6C3F9}"/>
              </a:ext>
            </a:extLst>
          </p:cNvPr>
          <p:cNvSpPr txBox="1">
            <a:spLocks/>
          </p:cNvSpPr>
          <p:nvPr/>
        </p:nvSpPr>
        <p:spPr>
          <a:xfrm>
            <a:off x="5411489" y="1635133"/>
            <a:ext cx="6254037" cy="425500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Clr>
                <a:srgbClr val="E3061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E3061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E3061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E3061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E3061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err="1">
                <a:latin typeface="Arial"/>
                <a:ea typeface="Calibri"/>
                <a:cs typeface="Arial"/>
              </a:rPr>
              <a:t>Wij</a:t>
            </a:r>
            <a:r>
              <a:rPr lang="en-US">
                <a:latin typeface="Arial"/>
                <a:ea typeface="Calibri"/>
                <a:cs typeface="Arial"/>
              </a:rPr>
              <a:t> </a:t>
            </a:r>
            <a:r>
              <a:rPr lang="en-US" err="1">
                <a:latin typeface="Arial"/>
                <a:ea typeface="Calibri"/>
                <a:cs typeface="Arial"/>
              </a:rPr>
              <a:t>zijn</a:t>
            </a:r>
            <a:r>
              <a:rPr lang="en-US">
                <a:latin typeface="Arial"/>
                <a:ea typeface="Calibri"/>
                <a:cs typeface="Arial"/>
              </a:rPr>
              <a:t> MIVA. Met </a:t>
            </a:r>
            <a:r>
              <a:rPr lang="en-US" err="1">
                <a:latin typeface="Arial"/>
                <a:ea typeface="Calibri"/>
                <a:cs typeface="Arial"/>
              </a:rPr>
              <a:t>onze</a:t>
            </a:r>
            <a:r>
              <a:rPr lang="en-US">
                <a:latin typeface="Arial"/>
                <a:ea typeface="Calibri"/>
                <a:cs typeface="Arial"/>
              </a:rPr>
              <a:t> </a:t>
            </a:r>
            <a:r>
              <a:rPr lang="en-US" err="1">
                <a:latin typeface="Arial"/>
                <a:ea typeface="Calibri"/>
                <a:cs typeface="Arial"/>
              </a:rPr>
              <a:t>missie</a:t>
            </a:r>
            <a:r>
              <a:rPr lang="en-US">
                <a:latin typeface="Arial"/>
                <a:ea typeface="Calibri"/>
                <a:cs typeface="Arial"/>
              </a:rPr>
              <a:t> </a:t>
            </a:r>
            <a:r>
              <a:rPr lang="en-US" err="1">
                <a:latin typeface="Arial"/>
                <a:ea typeface="Calibri"/>
                <a:cs typeface="Arial"/>
              </a:rPr>
              <a:t>maken</a:t>
            </a:r>
            <a:r>
              <a:rPr lang="en-US">
                <a:latin typeface="Arial"/>
                <a:ea typeface="Calibri"/>
                <a:cs typeface="Arial"/>
              </a:rPr>
              <a:t> we </a:t>
            </a:r>
            <a:r>
              <a:rPr lang="en-US" err="1">
                <a:latin typeface="Arial"/>
                <a:ea typeface="Calibri"/>
                <a:cs typeface="Arial"/>
              </a:rPr>
              <a:t>zorg</a:t>
            </a:r>
            <a:r>
              <a:rPr lang="en-US">
                <a:latin typeface="Arial"/>
                <a:ea typeface="Calibri"/>
                <a:cs typeface="Arial"/>
              </a:rPr>
              <a:t> </a:t>
            </a:r>
            <a:r>
              <a:rPr lang="en-US" err="1">
                <a:latin typeface="Arial"/>
                <a:ea typeface="Calibri"/>
                <a:cs typeface="Arial"/>
              </a:rPr>
              <a:t>en</a:t>
            </a:r>
            <a:r>
              <a:rPr lang="en-US">
                <a:latin typeface="Arial"/>
                <a:ea typeface="Calibri"/>
                <a:cs typeface="Arial"/>
              </a:rPr>
              <a:t> </a:t>
            </a:r>
            <a:r>
              <a:rPr lang="en-US" err="1">
                <a:latin typeface="Arial"/>
                <a:ea typeface="Calibri"/>
                <a:cs typeface="Arial"/>
              </a:rPr>
              <a:t>onderwijs</a:t>
            </a:r>
            <a:r>
              <a:rPr lang="en-US">
                <a:latin typeface="Arial"/>
                <a:ea typeface="Calibri"/>
                <a:cs typeface="Arial"/>
              </a:rPr>
              <a:t> </a:t>
            </a:r>
            <a:r>
              <a:rPr lang="en-US" err="1">
                <a:latin typeface="Arial"/>
                <a:ea typeface="Calibri"/>
                <a:cs typeface="Arial"/>
              </a:rPr>
              <a:t>bereikbaar</a:t>
            </a:r>
            <a:r>
              <a:rPr lang="en-US">
                <a:latin typeface="Arial"/>
                <a:ea typeface="Calibri"/>
                <a:cs typeface="Arial"/>
              </a:rPr>
              <a:t> </a:t>
            </a:r>
            <a:r>
              <a:rPr lang="en-US" err="1">
                <a:latin typeface="Arial"/>
                <a:ea typeface="Calibri"/>
                <a:cs typeface="Arial"/>
              </a:rPr>
              <a:t>en</a:t>
            </a:r>
            <a:r>
              <a:rPr lang="en-US">
                <a:latin typeface="Arial"/>
                <a:ea typeface="Calibri"/>
                <a:cs typeface="Arial"/>
              </a:rPr>
              <a:t> </a:t>
            </a:r>
            <a:r>
              <a:rPr lang="en-US" err="1">
                <a:latin typeface="Arial"/>
                <a:ea typeface="Calibri"/>
                <a:cs typeface="Arial"/>
              </a:rPr>
              <a:t>bieden</a:t>
            </a:r>
            <a:r>
              <a:rPr lang="en-US">
                <a:latin typeface="Arial"/>
                <a:ea typeface="Calibri"/>
                <a:cs typeface="Arial"/>
              </a:rPr>
              <a:t> zo hoop op </a:t>
            </a:r>
            <a:r>
              <a:rPr lang="en-US" err="1">
                <a:latin typeface="Arial"/>
                <a:ea typeface="Calibri"/>
                <a:cs typeface="Arial"/>
              </a:rPr>
              <a:t>een</a:t>
            </a:r>
            <a:r>
              <a:rPr lang="en-US">
                <a:latin typeface="Arial"/>
                <a:ea typeface="Calibri"/>
                <a:cs typeface="Arial"/>
              </a:rPr>
              <a:t> </a:t>
            </a:r>
            <a:r>
              <a:rPr lang="en-US" err="1">
                <a:latin typeface="Arial"/>
                <a:ea typeface="Calibri"/>
                <a:cs typeface="Arial"/>
              </a:rPr>
              <a:t>betere</a:t>
            </a:r>
            <a:r>
              <a:rPr lang="en-US">
                <a:latin typeface="Arial"/>
                <a:ea typeface="Calibri"/>
                <a:cs typeface="Arial"/>
              </a:rPr>
              <a:t> </a:t>
            </a:r>
            <a:r>
              <a:rPr lang="en-US" err="1">
                <a:latin typeface="Arial"/>
                <a:ea typeface="Calibri"/>
                <a:cs typeface="Arial"/>
              </a:rPr>
              <a:t>toekomst</a:t>
            </a:r>
            <a:r>
              <a:rPr lang="en-US">
                <a:latin typeface="Arial"/>
                <a:ea typeface="Calibri"/>
                <a:cs typeface="Arial"/>
              </a:rPr>
              <a:t>.</a:t>
            </a:r>
          </a:p>
          <a:p>
            <a:pPr>
              <a:lnSpc>
                <a:spcPct val="100000"/>
              </a:lnSpc>
              <a:spcBef>
                <a:spcPts val="0"/>
              </a:spcBef>
            </a:pPr>
            <a:endParaRPr lang="en-US">
              <a:latin typeface="Arial"/>
              <a:ea typeface="Calibri"/>
              <a:cs typeface="Arial"/>
            </a:endParaRPr>
          </a:p>
          <a:p>
            <a:pPr>
              <a:lnSpc>
                <a:spcPct val="100000"/>
              </a:lnSpc>
              <a:spcBef>
                <a:spcPts val="0"/>
              </a:spcBef>
            </a:pPr>
            <a:r>
              <a:rPr lang="nl">
                <a:solidFill>
                  <a:srgbClr val="000000"/>
                </a:solidFill>
                <a:latin typeface="Arial"/>
                <a:ea typeface="Calibri"/>
                <a:cs typeface="Arial"/>
              </a:rPr>
              <a:t>MIVA bestaat sinds 1935. De van oorsprong katholieke stichting werd opgericht om missionarissen in ontwikkelingslanden te ondersteunen met transport.</a:t>
            </a:r>
          </a:p>
          <a:p>
            <a:pPr>
              <a:lnSpc>
                <a:spcPct val="100000"/>
              </a:lnSpc>
              <a:spcBef>
                <a:spcPts val="0"/>
              </a:spcBef>
            </a:pPr>
            <a:endParaRPr lang="nl">
              <a:latin typeface="Arial"/>
              <a:ea typeface="Calibri"/>
              <a:cs typeface="Arial"/>
            </a:endParaRPr>
          </a:p>
          <a:p>
            <a:pPr>
              <a:lnSpc>
                <a:spcPct val="100000"/>
              </a:lnSpc>
              <a:spcBef>
                <a:spcPts val="0"/>
              </a:spcBef>
            </a:pPr>
            <a:r>
              <a:rPr lang="en-US">
                <a:solidFill>
                  <a:srgbClr val="000000"/>
                </a:solidFill>
                <a:latin typeface="Arial"/>
                <a:ea typeface="Calibri"/>
                <a:cs typeface="Arial"/>
              </a:rPr>
              <a:t>Al 90 </a:t>
            </a:r>
            <a:r>
              <a:rPr lang="en-US" err="1">
                <a:solidFill>
                  <a:srgbClr val="000000"/>
                </a:solidFill>
                <a:latin typeface="Arial"/>
                <a:ea typeface="Calibri"/>
                <a:cs typeface="Arial"/>
              </a:rPr>
              <a:t>jaar</a:t>
            </a:r>
            <a:r>
              <a:rPr lang="en-US">
                <a:solidFill>
                  <a:srgbClr val="000000"/>
                </a:solidFill>
                <a:latin typeface="Arial"/>
                <a:ea typeface="Calibri"/>
                <a:cs typeface="Arial"/>
              </a:rPr>
              <a:t> </a:t>
            </a:r>
            <a:r>
              <a:rPr lang="en-US" err="1">
                <a:solidFill>
                  <a:srgbClr val="000000"/>
                </a:solidFill>
                <a:latin typeface="Arial"/>
                <a:ea typeface="Calibri"/>
                <a:cs typeface="Arial"/>
              </a:rPr>
              <a:t>ondersteunt</a:t>
            </a:r>
            <a:r>
              <a:rPr lang="en-US">
                <a:solidFill>
                  <a:srgbClr val="000000"/>
                </a:solidFill>
                <a:latin typeface="Arial"/>
                <a:ea typeface="Calibri"/>
                <a:cs typeface="Arial"/>
              </a:rPr>
              <a:t> MIVA </a:t>
            </a:r>
            <a:r>
              <a:rPr lang="en-US" err="1">
                <a:solidFill>
                  <a:srgbClr val="000000"/>
                </a:solidFill>
                <a:latin typeface="Arial"/>
                <a:ea typeface="Calibri"/>
                <a:cs typeface="Arial"/>
              </a:rPr>
              <a:t>lokale</a:t>
            </a:r>
            <a:r>
              <a:rPr lang="en-US">
                <a:solidFill>
                  <a:srgbClr val="000000"/>
                </a:solidFill>
                <a:latin typeface="Arial"/>
                <a:ea typeface="Calibri"/>
                <a:cs typeface="Arial"/>
              </a:rPr>
              <a:t> </a:t>
            </a:r>
            <a:r>
              <a:rPr lang="en-US" err="1">
                <a:solidFill>
                  <a:srgbClr val="000000"/>
                </a:solidFill>
                <a:latin typeface="Arial"/>
                <a:ea typeface="Calibri"/>
                <a:cs typeface="Arial"/>
              </a:rPr>
              <a:t>pioniers</a:t>
            </a:r>
            <a:r>
              <a:rPr lang="en-US">
                <a:solidFill>
                  <a:srgbClr val="000000"/>
                </a:solidFill>
                <a:latin typeface="Arial"/>
                <a:ea typeface="Calibri"/>
                <a:cs typeface="Arial"/>
              </a:rPr>
              <a:t> in Afrika </a:t>
            </a:r>
            <a:r>
              <a:rPr lang="en-US" err="1">
                <a:solidFill>
                  <a:srgbClr val="000000"/>
                </a:solidFill>
                <a:latin typeface="Arial"/>
                <a:ea typeface="Calibri"/>
                <a:cs typeface="Arial"/>
              </a:rPr>
              <a:t>en</a:t>
            </a:r>
            <a:r>
              <a:rPr lang="en-US">
                <a:solidFill>
                  <a:srgbClr val="000000"/>
                </a:solidFill>
                <a:latin typeface="Arial"/>
                <a:ea typeface="Calibri"/>
                <a:cs typeface="Arial"/>
              </a:rPr>
              <a:t> Azië met </a:t>
            </a:r>
            <a:r>
              <a:rPr lang="en-US" err="1">
                <a:solidFill>
                  <a:srgbClr val="000000"/>
                </a:solidFill>
                <a:latin typeface="Arial"/>
                <a:ea typeface="Calibri"/>
                <a:cs typeface="Arial"/>
              </a:rPr>
              <a:t>onmisbare</a:t>
            </a:r>
            <a:r>
              <a:rPr lang="en-US">
                <a:solidFill>
                  <a:srgbClr val="000000"/>
                </a:solidFill>
                <a:latin typeface="Arial"/>
                <a:ea typeface="Calibri"/>
                <a:cs typeface="Arial"/>
              </a:rPr>
              <a:t> </a:t>
            </a:r>
            <a:r>
              <a:rPr lang="en-US" err="1">
                <a:solidFill>
                  <a:srgbClr val="000000"/>
                </a:solidFill>
                <a:latin typeface="Arial"/>
                <a:ea typeface="Calibri"/>
                <a:cs typeface="Arial"/>
              </a:rPr>
              <a:t>vervoers</a:t>
            </a:r>
            <a:r>
              <a:rPr lang="en-US">
                <a:solidFill>
                  <a:srgbClr val="000000"/>
                </a:solidFill>
                <a:latin typeface="Arial"/>
                <a:ea typeface="Calibri"/>
                <a:cs typeface="Arial"/>
              </a:rPr>
              <a:t>- </a:t>
            </a:r>
            <a:r>
              <a:rPr lang="en-US" err="1">
                <a:solidFill>
                  <a:srgbClr val="000000"/>
                </a:solidFill>
                <a:latin typeface="Arial"/>
                <a:ea typeface="Calibri"/>
                <a:cs typeface="Arial"/>
              </a:rPr>
              <a:t>en</a:t>
            </a:r>
            <a:r>
              <a:rPr lang="en-US">
                <a:solidFill>
                  <a:srgbClr val="000000"/>
                </a:solidFill>
                <a:latin typeface="Arial"/>
                <a:ea typeface="Calibri"/>
                <a:cs typeface="Arial"/>
              </a:rPr>
              <a:t> </a:t>
            </a:r>
            <a:r>
              <a:rPr lang="en-US" err="1">
                <a:solidFill>
                  <a:srgbClr val="000000"/>
                </a:solidFill>
                <a:latin typeface="Arial"/>
                <a:ea typeface="Calibri"/>
                <a:cs typeface="Arial"/>
              </a:rPr>
              <a:t>communicatiemiddelen</a:t>
            </a:r>
            <a:r>
              <a:rPr lang="en-US">
                <a:solidFill>
                  <a:srgbClr val="000000"/>
                </a:solidFill>
                <a:latin typeface="Arial"/>
                <a:ea typeface="Calibri"/>
                <a:cs typeface="Arial"/>
              </a:rPr>
              <a:t> </a:t>
            </a:r>
            <a:r>
              <a:rPr lang="en-US" err="1">
                <a:solidFill>
                  <a:srgbClr val="000000"/>
                </a:solidFill>
                <a:latin typeface="Arial"/>
                <a:ea typeface="Calibri"/>
                <a:cs typeface="Arial"/>
              </a:rPr>
              <a:t>en</a:t>
            </a:r>
            <a:r>
              <a:rPr lang="en-US">
                <a:solidFill>
                  <a:srgbClr val="000000"/>
                </a:solidFill>
                <a:latin typeface="Arial"/>
                <a:ea typeface="Calibri"/>
                <a:cs typeface="Arial"/>
              </a:rPr>
              <a:t> </a:t>
            </a:r>
            <a:r>
              <a:rPr lang="en-US" err="1">
                <a:solidFill>
                  <a:srgbClr val="000000"/>
                </a:solidFill>
                <a:latin typeface="Arial"/>
                <a:ea typeface="Calibri"/>
                <a:cs typeface="Arial"/>
              </a:rPr>
              <a:t>solaroplossingen</a:t>
            </a:r>
            <a:r>
              <a:rPr lang="en-US">
                <a:solidFill>
                  <a:srgbClr val="000000"/>
                </a:solidFill>
                <a:latin typeface="Arial"/>
                <a:ea typeface="Calibri"/>
                <a:cs typeface="Arial"/>
              </a:rPr>
              <a:t>.</a:t>
            </a:r>
            <a:endParaRPr lang="nl">
              <a:solidFill>
                <a:srgbClr val="000000"/>
              </a:solidFill>
              <a:latin typeface="Arial"/>
              <a:ea typeface="Calibri"/>
              <a:cs typeface="Arial"/>
            </a:endParaRPr>
          </a:p>
          <a:p>
            <a:pPr marL="0" indent="0">
              <a:lnSpc>
                <a:spcPct val="100000"/>
              </a:lnSpc>
              <a:spcBef>
                <a:spcPts val="0"/>
              </a:spcBef>
              <a:buNone/>
            </a:pPr>
            <a:endParaRPr lang="en-US">
              <a:latin typeface="Calibri"/>
              <a:ea typeface="Calibri"/>
              <a:cs typeface="Arial"/>
            </a:endParaRPr>
          </a:p>
        </p:txBody>
      </p:sp>
      <p:pic>
        <p:nvPicPr>
          <p:cNvPr id="5" name="Content Placeholder 4">
            <a:extLst>
              <a:ext uri="{FF2B5EF4-FFF2-40B4-BE49-F238E27FC236}">
                <a16:creationId xmlns:a16="http://schemas.microsoft.com/office/drawing/2014/main" id="{9F0BE82C-60AC-08B4-041B-523DF6FFA8F9}"/>
              </a:ext>
            </a:extLst>
          </p:cNvPr>
          <p:cNvPicPr>
            <a:picLocks noGrp="1" noChangeAspect="1"/>
          </p:cNvPicPr>
          <p:nvPr>
            <p:ph idx="1"/>
          </p:nvPr>
        </p:nvPicPr>
        <p:blipFill>
          <a:blip r:embed="rId2"/>
          <a:stretch>
            <a:fillRect/>
          </a:stretch>
        </p:blipFill>
        <p:spPr>
          <a:xfrm>
            <a:off x="391886" y="2640174"/>
            <a:ext cx="4942114" cy="1577652"/>
          </a:xfrm>
          <a:prstGeom prst="rect">
            <a:avLst/>
          </a:prstGeom>
        </p:spPr>
      </p:pic>
    </p:spTree>
    <p:extLst>
      <p:ext uri="{BB962C8B-B14F-4D97-AF65-F5344CB8AC3E}">
        <p14:creationId xmlns:p14="http://schemas.microsoft.com/office/powerpoint/2010/main" val="311507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B924C-0FD3-E2A8-963A-459FC2AC92F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E0CFBB0-08D5-ED0A-3CCC-2FF51BEF9EBB}"/>
              </a:ext>
            </a:extLst>
          </p:cNvPr>
          <p:cNvSpPr txBox="1"/>
          <p:nvPr/>
        </p:nvSpPr>
        <p:spPr>
          <a:xfrm>
            <a:off x="997221" y="867004"/>
            <a:ext cx="100128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a:solidFill>
                  <a:srgbClr val="E30613"/>
                </a:solidFill>
                <a:latin typeface="Arial"/>
                <a:cs typeface="Arial"/>
              </a:rPr>
              <a:t>Mini-documentaire arts </a:t>
            </a:r>
            <a:r>
              <a:rPr lang="nl-NL" sz="2400" b="1" err="1">
                <a:solidFill>
                  <a:srgbClr val="E30613"/>
                </a:solidFill>
                <a:latin typeface="Arial"/>
                <a:cs typeface="Arial"/>
              </a:rPr>
              <a:t>Athuman</a:t>
            </a:r>
            <a:r>
              <a:rPr lang="nl-NL" sz="2400" b="1">
                <a:solidFill>
                  <a:srgbClr val="E30613"/>
                </a:solidFill>
                <a:latin typeface="Arial"/>
                <a:cs typeface="Arial"/>
              </a:rPr>
              <a:t> op het Victoriameer in Tanzania</a:t>
            </a:r>
            <a:endParaRPr lang="en-US" sz="1600"/>
          </a:p>
        </p:txBody>
      </p:sp>
      <p:pic>
        <p:nvPicPr>
          <p:cNvPr id="5" name="Onlinemedia 4" title="Maak de oversteek naar levensreddende zorg mogelijk">
            <a:hlinkClick r:id="" action="ppaction://media"/>
            <a:extLst>
              <a:ext uri="{FF2B5EF4-FFF2-40B4-BE49-F238E27FC236}">
                <a16:creationId xmlns:a16="http://schemas.microsoft.com/office/drawing/2014/main" id="{7495B51E-2E65-4D7E-F93C-2E000FABF535}"/>
              </a:ext>
            </a:extLst>
          </p:cNvPr>
          <p:cNvPicPr>
            <a:picLocks noGrp="1" noRot="1" noChangeAspect="1"/>
          </p:cNvPicPr>
          <p:nvPr>
            <p:ph idx="1"/>
            <a:videoFile r:link="rId1"/>
          </p:nvPr>
        </p:nvPicPr>
        <p:blipFill>
          <a:blip r:embed="rId3"/>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57553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B9A6C-2A5A-ECEA-F5A7-6D4DCFADBC94}"/>
              </a:ext>
            </a:extLst>
          </p:cNvPr>
          <p:cNvSpPr>
            <a:spLocks noGrp="1"/>
          </p:cNvSpPr>
          <p:nvPr>
            <p:ph type="title"/>
          </p:nvPr>
        </p:nvSpPr>
        <p:spPr>
          <a:xfrm>
            <a:off x="565101" y="575834"/>
            <a:ext cx="10515600" cy="1019407"/>
          </a:xfrm>
        </p:spPr>
        <p:txBody>
          <a:bodyPr>
            <a:normAutofit/>
          </a:bodyPr>
          <a:lstStyle/>
          <a:p>
            <a:r>
              <a:rPr lang="nl-NL" sz="4400">
                <a:latin typeface="Arial"/>
                <a:cs typeface="Arial"/>
              </a:rPr>
              <a:t>Tanzania</a:t>
            </a:r>
            <a:endParaRPr lang="nl-NL" sz="4400"/>
          </a:p>
        </p:txBody>
      </p:sp>
      <p:sp>
        <p:nvSpPr>
          <p:cNvPr id="3" name="Ondertitel 2">
            <a:extLst>
              <a:ext uri="{FF2B5EF4-FFF2-40B4-BE49-F238E27FC236}">
                <a16:creationId xmlns:a16="http://schemas.microsoft.com/office/drawing/2014/main" id="{FEA83F00-9CB3-9713-B23D-B2AF2C012848}"/>
              </a:ext>
            </a:extLst>
          </p:cNvPr>
          <p:cNvSpPr>
            <a:spLocks noGrp="1"/>
          </p:cNvSpPr>
          <p:nvPr>
            <p:ph type="subTitle" idx="1"/>
          </p:nvPr>
        </p:nvSpPr>
        <p:spPr>
          <a:xfrm>
            <a:off x="6284394" y="1909101"/>
            <a:ext cx="5176935" cy="4255009"/>
          </a:xfrm>
        </p:spPr>
        <p:txBody>
          <a:bodyPr/>
          <a:lstStyle/>
          <a:p>
            <a:pPr marL="285750" indent="-285750">
              <a:lnSpc>
                <a:spcPct val="130000"/>
              </a:lnSpc>
              <a:buFont typeface="Arial" panose="020B0604020202020204" pitchFamily="34" charset="0"/>
              <a:buChar char="•"/>
            </a:pPr>
            <a:r>
              <a:rPr lang="nl-NL"/>
              <a:t>Een Oost-Afrikaans land</a:t>
            </a:r>
          </a:p>
          <a:p>
            <a:pPr marL="285750" indent="-285750">
              <a:lnSpc>
                <a:spcPct val="130000"/>
              </a:lnSpc>
              <a:buFont typeface="Arial" panose="020B0604020202020204" pitchFamily="34" charset="0"/>
              <a:buChar char="•"/>
            </a:pPr>
            <a:r>
              <a:rPr lang="nl-NL"/>
              <a:t>Ruim 68 miljoen inwoners</a:t>
            </a:r>
          </a:p>
          <a:p>
            <a:pPr marL="285750" indent="-285750">
              <a:lnSpc>
                <a:spcPct val="130000"/>
              </a:lnSpc>
              <a:buFont typeface="Arial" panose="020B0604020202020204" pitchFamily="34" charset="0"/>
              <a:buChar char="•"/>
            </a:pPr>
            <a:r>
              <a:rPr lang="nl-NL"/>
              <a:t>Hoofstad: Dodoma</a:t>
            </a:r>
          </a:p>
          <a:p>
            <a:pPr marL="285750" indent="-285750">
              <a:lnSpc>
                <a:spcPct val="130000"/>
              </a:lnSpc>
              <a:buFont typeface="Arial" panose="020B0604020202020204" pitchFamily="34" charset="0"/>
              <a:buChar char="•"/>
            </a:pPr>
            <a:r>
              <a:rPr lang="nl-NL"/>
              <a:t>Officiële talen: Swahili, Engels</a:t>
            </a:r>
          </a:p>
          <a:p>
            <a:pPr marL="285750" indent="-285750">
              <a:lnSpc>
                <a:spcPct val="130000"/>
              </a:lnSpc>
              <a:buFont typeface="Arial" panose="020B0604020202020204" pitchFamily="34" charset="0"/>
              <a:buChar char="•"/>
            </a:pPr>
            <a:r>
              <a:rPr lang="nl-NL">
                <a:latin typeface="Arial"/>
                <a:cs typeface="Arial"/>
              </a:rPr>
              <a:t>Ruim 63% van de inwoners is christelijk</a:t>
            </a:r>
            <a:endParaRPr lang="nl-NL"/>
          </a:p>
          <a:p>
            <a:pPr marL="285750" indent="-285750">
              <a:lnSpc>
                <a:spcPct val="130000"/>
              </a:lnSpc>
              <a:buFont typeface="Arial" panose="020B0604020202020204" pitchFamily="34" charset="0"/>
              <a:buChar char="•"/>
            </a:pPr>
            <a:r>
              <a:rPr lang="nl-NL"/>
              <a:t>Zo’n 68% van de bevolking leeft onder de armoedegrens</a:t>
            </a:r>
          </a:p>
          <a:p>
            <a:pPr marL="285750" indent="-285750">
              <a:lnSpc>
                <a:spcPct val="130000"/>
              </a:lnSpc>
              <a:buFont typeface="Arial" panose="020B0604020202020204" pitchFamily="34" charset="0"/>
              <a:buChar char="•"/>
            </a:pPr>
            <a:r>
              <a:rPr lang="nl-NL"/>
              <a:t>De gemiddelde levensverwachting is ongeveer 67 jaar</a:t>
            </a:r>
          </a:p>
          <a:p>
            <a:pPr marL="285750" indent="-285750">
              <a:lnSpc>
                <a:spcPct val="130000"/>
              </a:lnSpc>
              <a:buFontTx/>
              <a:buChar char="-"/>
            </a:pPr>
            <a:endParaRPr lang="nl-NL"/>
          </a:p>
        </p:txBody>
      </p:sp>
      <p:pic>
        <p:nvPicPr>
          <p:cNvPr id="5" name="Picture 4">
            <a:extLst>
              <a:ext uri="{FF2B5EF4-FFF2-40B4-BE49-F238E27FC236}">
                <a16:creationId xmlns:a16="http://schemas.microsoft.com/office/drawing/2014/main" id="{F6502A73-00C6-D630-822E-446DCFCDF8D0}"/>
              </a:ext>
            </a:extLst>
          </p:cNvPr>
          <p:cNvPicPr>
            <a:picLocks noChangeAspect="1"/>
          </p:cNvPicPr>
          <p:nvPr/>
        </p:nvPicPr>
        <p:blipFill>
          <a:blip r:embed="rId2"/>
          <a:stretch>
            <a:fillRect/>
          </a:stretch>
        </p:blipFill>
        <p:spPr>
          <a:xfrm>
            <a:off x="1126958" y="1594917"/>
            <a:ext cx="4436846" cy="4436846"/>
          </a:xfrm>
          <a:prstGeom prst="rect">
            <a:avLst/>
          </a:prstGeom>
        </p:spPr>
      </p:pic>
      <p:pic>
        <p:nvPicPr>
          <p:cNvPr id="2050" name="Picture 2" descr="Flag of Tanzania | Meaning, Colors &amp; Facts | Britannica">
            <a:extLst>
              <a:ext uri="{FF2B5EF4-FFF2-40B4-BE49-F238E27FC236}">
                <a16:creationId xmlns:a16="http://schemas.microsoft.com/office/drawing/2014/main" id="{9CA0283C-2F8A-F55A-D43F-417691909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44" y="5020435"/>
            <a:ext cx="2209118" cy="147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549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9E378-C84A-1F66-ABD8-4BEAE598A0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7ED3E9-2DAE-FD35-C5CC-9C0319848635}"/>
              </a:ext>
            </a:extLst>
          </p:cNvPr>
          <p:cNvSpPr>
            <a:spLocks noGrp="1"/>
          </p:cNvSpPr>
          <p:nvPr>
            <p:ph type="title"/>
          </p:nvPr>
        </p:nvSpPr>
        <p:spPr>
          <a:xfrm>
            <a:off x="640929" y="693890"/>
            <a:ext cx="10515600" cy="1019407"/>
          </a:xfrm>
        </p:spPr>
        <p:txBody>
          <a:bodyPr>
            <a:normAutofit/>
          </a:bodyPr>
          <a:lstStyle/>
          <a:p>
            <a:r>
              <a:rPr lang="nl-NL" sz="3200" dirty="0">
                <a:latin typeface="Arial"/>
                <a:cs typeface="Arial"/>
              </a:rPr>
              <a:t>Ukerewe</a:t>
            </a:r>
            <a:r>
              <a:rPr lang="nl-NL" sz="3200">
                <a:latin typeface="Arial"/>
                <a:cs typeface="Arial"/>
              </a:rPr>
              <a:t> eilanden </a:t>
            </a:r>
          </a:p>
        </p:txBody>
      </p:sp>
      <p:sp>
        <p:nvSpPr>
          <p:cNvPr id="3" name="Ondertitel 2">
            <a:extLst>
              <a:ext uri="{FF2B5EF4-FFF2-40B4-BE49-F238E27FC236}">
                <a16:creationId xmlns:a16="http://schemas.microsoft.com/office/drawing/2014/main" id="{1BE130CF-6AAE-6A07-6842-EC6C1B97C29F}"/>
              </a:ext>
            </a:extLst>
          </p:cNvPr>
          <p:cNvSpPr>
            <a:spLocks noGrp="1"/>
          </p:cNvSpPr>
          <p:nvPr>
            <p:ph type="subTitle" idx="1"/>
          </p:nvPr>
        </p:nvSpPr>
        <p:spPr>
          <a:xfrm>
            <a:off x="721794" y="1710318"/>
            <a:ext cx="5176935" cy="4255009"/>
          </a:xfrm>
        </p:spPr>
        <p:txBody>
          <a:bodyPr>
            <a:normAutofit lnSpcReduction="10000"/>
          </a:bodyPr>
          <a:lstStyle/>
          <a:p>
            <a:pPr marL="285750" indent="-285750">
              <a:lnSpc>
                <a:spcPct val="130000"/>
              </a:lnSpc>
              <a:buFont typeface="Arial" panose="020B0604020202020204" pitchFamily="34" charset="0"/>
              <a:buChar char="•"/>
            </a:pPr>
            <a:r>
              <a:rPr lang="nl-NL"/>
              <a:t>Groep van 38 eilanden op het Victoriameer</a:t>
            </a:r>
          </a:p>
          <a:p>
            <a:pPr marL="285750" indent="-285750">
              <a:lnSpc>
                <a:spcPct val="130000"/>
              </a:lnSpc>
              <a:buFont typeface="Arial" panose="020B0604020202020204" pitchFamily="34" charset="0"/>
              <a:buChar char="•"/>
            </a:pPr>
            <a:r>
              <a:rPr lang="nl-NL"/>
              <a:t>Ruim half-miljoen inwoners</a:t>
            </a:r>
          </a:p>
          <a:p>
            <a:pPr marL="285750" indent="-285750">
              <a:lnSpc>
                <a:spcPct val="130000"/>
              </a:lnSpc>
              <a:buFont typeface="Arial" panose="020B0604020202020204" pitchFamily="34" charset="0"/>
              <a:buChar char="•"/>
            </a:pPr>
            <a:r>
              <a:rPr lang="nl-NL"/>
              <a:t>Op de eilanden rijden bijna geen auto’s. Veel mensen hebben geen vervoer. Sommigen hebben een motor.</a:t>
            </a:r>
          </a:p>
          <a:p>
            <a:pPr marL="285750" indent="-285750">
              <a:lnSpc>
                <a:spcPct val="130000"/>
              </a:lnSpc>
              <a:buFont typeface="Arial" panose="020B0604020202020204" pitchFamily="34" charset="0"/>
              <a:buChar char="•"/>
            </a:pPr>
            <a:r>
              <a:rPr lang="nl-NL"/>
              <a:t>Tussen de eilanden is onregelmatig, duur en overvol bootvervoer. </a:t>
            </a:r>
          </a:p>
          <a:p>
            <a:pPr marL="285750" indent="-285750">
              <a:lnSpc>
                <a:spcPct val="130000"/>
              </a:lnSpc>
              <a:buFont typeface="Arial" panose="020B0604020202020204" pitchFamily="34" charset="0"/>
              <a:buChar char="•"/>
            </a:pPr>
            <a:r>
              <a:rPr lang="nl-NL"/>
              <a:t>Het Victoriameer bevindt zich tussen de landen Tanzania, Oeganda en Kenia en is bijna net zo groot als Nederland en België samen.</a:t>
            </a:r>
          </a:p>
        </p:txBody>
      </p:sp>
      <p:pic>
        <p:nvPicPr>
          <p:cNvPr id="6" name="Picture 5">
            <a:extLst>
              <a:ext uri="{FF2B5EF4-FFF2-40B4-BE49-F238E27FC236}">
                <a16:creationId xmlns:a16="http://schemas.microsoft.com/office/drawing/2014/main" id="{DC2A7ECC-3466-D7A3-79B7-EFB960D9809E}"/>
              </a:ext>
            </a:extLst>
          </p:cNvPr>
          <p:cNvPicPr>
            <a:picLocks noChangeAspect="1"/>
          </p:cNvPicPr>
          <p:nvPr/>
        </p:nvPicPr>
        <p:blipFill>
          <a:blip r:embed="rId2"/>
          <a:stretch>
            <a:fillRect/>
          </a:stretch>
        </p:blipFill>
        <p:spPr>
          <a:xfrm>
            <a:off x="6013578" y="460583"/>
            <a:ext cx="6177980" cy="6182070"/>
          </a:xfrm>
          <a:prstGeom prst="rect">
            <a:avLst/>
          </a:prstGeom>
        </p:spPr>
      </p:pic>
      <p:cxnSp>
        <p:nvCxnSpPr>
          <p:cNvPr id="11" name="Straight Arrow Connector 10">
            <a:extLst>
              <a:ext uri="{FF2B5EF4-FFF2-40B4-BE49-F238E27FC236}">
                <a16:creationId xmlns:a16="http://schemas.microsoft.com/office/drawing/2014/main" id="{DDADEB32-6D89-1812-21B6-BC4AC685233C}"/>
              </a:ext>
            </a:extLst>
          </p:cNvPr>
          <p:cNvCxnSpPr>
            <a:cxnSpLocks/>
          </p:cNvCxnSpPr>
          <p:nvPr/>
        </p:nvCxnSpPr>
        <p:spPr>
          <a:xfrm flipH="1">
            <a:off x="8316088" y="378349"/>
            <a:ext cx="639043" cy="43241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D1E916C3-E8F7-6BCE-CCD5-6986C17361ED}"/>
              </a:ext>
            </a:extLst>
          </p:cNvPr>
          <p:cNvSpPr txBox="1"/>
          <p:nvPr/>
        </p:nvSpPr>
        <p:spPr>
          <a:xfrm>
            <a:off x="8979979" y="191329"/>
            <a:ext cx="2856668" cy="307777"/>
          </a:xfrm>
          <a:prstGeom prst="rect">
            <a:avLst/>
          </a:prstGeom>
          <a:noFill/>
        </p:spPr>
        <p:txBody>
          <a:bodyPr wrap="square" lIns="91440" tIns="45720" rIns="91440" bIns="45720" rtlCol="0" anchor="t">
            <a:spAutoFit/>
          </a:bodyPr>
          <a:lstStyle/>
          <a:p>
            <a:r>
              <a:rPr lang="en-GB" sz="1400" b="1" dirty="0" err="1"/>
              <a:t>Ukerewe</a:t>
            </a:r>
            <a:r>
              <a:rPr lang="en-GB" sz="1400" b="1" dirty="0"/>
              <a:t> regio</a:t>
            </a:r>
            <a:endParaRPr lang="en-US" b="1">
              <a:ea typeface="Calibri"/>
              <a:cs typeface="Calibri"/>
            </a:endParaRPr>
          </a:p>
        </p:txBody>
      </p:sp>
    </p:spTree>
    <p:extLst>
      <p:ext uri="{BB962C8B-B14F-4D97-AF65-F5344CB8AC3E}">
        <p14:creationId xmlns:p14="http://schemas.microsoft.com/office/powerpoint/2010/main" val="93744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25A87C-825E-53EB-2BF8-317B08552B25}"/>
              </a:ext>
            </a:extLst>
          </p:cNvPr>
          <p:cNvSpPr>
            <a:spLocks noGrp="1"/>
          </p:cNvSpPr>
          <p:nvPr>
            <p:ph type="title"/>
          </p:nvPr>
        </p:nvSpPr>
        <p:spPr>
          <a:xfrm>
            <a:off x="479068" y="533306"/>
            <a:ext cx="10515600" cy="1019407"/>
          </a:xfrm>
        </p:spPr>
        <p:txBody>
          <a:bodyPr>
            <a:normAutofit/>
          </a:bodyPr>
          <a:lstStyle/>
          <a:p>
            <a:r>
              <a:rPr lang="nl-NL">
                <a:latin typeface="Arial"/>
                <a:cs typeface="Arial"/>
              </a:rPr>
              <a:t>Zorgpost op </a:t>
            </a:r>
            <a:r>
              <a:rPr lang="nl-NL" err="1">
                <a:latin typeface="Arial"/>
                <a:cs typeface="Arial"/>
              </a:rPr>
              <a:t>Irugwa</a:t>
            </a:r>
            <a:r>
              <a:rPr lang="nl-NL">
                <a:latin typeface="Arial"/>
                <a:cs typeface="Arial"/>
              </a:rPr>
              <a:t>-eiland</a:t>
            </a:r>
          </a:p>
        </p:txBody>
      </p:sp>
      <p:sp>
        <p:nvSpPr>
          <p:cNvPr id="3" name="Ondertitel 2">
            <a:extLst>
              <a:ext uri="{FF2B5EF4-FFF2-40B4-BE49-F238E27FC236}">
                <a16:creationId xmlns:a16="http://schemas.microsoft.com/office/drawing/2014/main" id="{D835859E-09A6-1957-107B-09A597652429}"/>
              </a:ext>
            </a:extLst>
          </p:cNvPr>
          <p:cNvSpPr>
            <a:spLocks noGrp="1"/>
          </p:cNvSpPr>
          <p:nvPr>
            <p:ph type="subTitle" idx="1"/>
          </p:nvPr>
        </p:nvSpPr>
        <p:spPr>
          <a:xfrm>
            <a:off x="6838812" y="1552713"/>
            <a:ext cx="4874120" cy="4648571"/>
          </a:xfrm>
        </p:spPr>
        <p:txBody>
          <a:bodyPr>
            <a:normAutofit/>
          </a:bodyPr>
          <a:lstStyle/>
          <a:p>
            <a:pPr marL="285750" indent="-285750">
              <a:lnSpc>
                <a:spcPct val="130000"/>
              </a:lnSpc>
              <a:buFont typeface="Arial" panose="020B0604020202020204" pitchFamily="34" charset="0"/>
              <a:buChar char="•"/>
            </a:pPr>
            <a:r>
              <a:rPr lang="nl-NL">
                <a:latin typeface="Arial"/>
                <a:cs typeface="Arial"/>
              </a:rPr>
              <a:t>De zorgpost is 7 dagen per week open</a:t>
            </a:r>
            <a:endParaRPr lang="nl-NL"/>
          </a:p>
          <a:p>
            <a:pPr marL="285750" indent="-285750">
              <a:lnSpc>
                <a:spcPct val="130000"/>
              </a:lnSpc>
              <a:buFont typeface="Arial" panose="020B0604020202020204" pitchFamily="34" charset="0"/>
              <a:buChar char="•"/>
            </a:pPr>
            <a:r>
              <a:rPr lang="nl-NL">
                <a:latin typeface="Arial"/>
                <a:cs typeface="Arial"/>
              </a:rPr>
              <a:t>Het is de enige zorgpost voor 3 omliggende eilanden</a:t>
            </a:r>
          </a:p>
          <a:p>
            <a:pPr marL="285750" indent="-285750">
              <a:lnSpc>
                <a:spcPct val="130000"/>
              </a:lnSpc>
              <a:buFont typeface="Arial" panose="020B0604020202020204" pitchFamily="34" charset="0"/>
              <a:buChar char="•"/>
            </a:pPr>
            <a:r>
              <a:rPr lang="nl-NL">
                <a:latin typeface="Arial"/>
                <a:cs typeface="Arial"/>
              </a:rPr>
              <a:t>De zorgpost kan beperkt zorg bieden: </a:t>
            </a:r>
            <a:r>
              <a:rPr lang="nl-NL"/>
              <a:t>preventieve zorg, moeder en kindzorg en de behandeling van veelvoorkomende aandoeningen. </a:t>
            </a:r>
            <a:endParaRPr lang="nl-NL">
              <a:latin typeface="Arial"/>
              <a:cs typeface="Arial"/>
            </a:endParaRPr>
          </a:p>
          <a:p>
            <a:pPr marL="285750" indent="-285750">
              <a:lnSpc>
                <a:spcPct val="130000"/>
              </a:lnSpc>
              <a:buFont typeface="Arial" panose="020B0604020202020204" pitchFamily="34" charset="0"/>
              <a:buChar char="•"/>
            </a:pPr>
            <a:r>
              <a:rPr lang="nl-NL">
                <a:latin typeface="Arial"/>
                <a:cs typeface="Arial"/>
              </a:rPr>
              <a:t>Voor andere zorg moet men naar het ziekenhuis op het vasteland.</a:t>
            </a:r>
          </a:p>
        </p:txBody>
      </p:sp>
      <p:sp>
        <p:nvSpPr>
          <p:cNvPr id="4" name="AutoShape 2" descr="Beeldvullende voorvertoon">
            <a:extLst>
              <a:ext uri="{FF2B5EF4-FFF2-40B4-BE49-F238E27FC236}">
                <a16:creationId xmlns:a16="http://schemas.microsoft.com/office/drawing/2014/main" id="{64F78D01-7BF5-16C4-2CC4-DE4EA135D1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66294D2E-F8DC-124E-6872-A1E16F9F279B}"/>
              </a:ext>
            </a:extLst>
          </p:cNvPr>
          <p:cNvSpPr txBox="1"/>
          <p:nvPr/>
        </p:nvSpPr>
        <p:spPr>
          <a:xfrm>
            <a:off x="3048000" y="3212068"/>
            <a:ext cx="6096000" cy="369332"/>
          </a:xfrm>
          <a:prstGeom prst="rect">
            <a:avLst/>
          </a:prstGeom>
          <a:noFill/>
        </p:spPr>
        <p:txBody>
          <a:bodyPr wrap="square">
            <a:spAutoFit/>
          </a:bodyPr>
          <a:lstStyle/>
          <a:p>
            <a:r>
              <a:rPr lang="en-GB"/>
              <a:t> </a:t>
            </a:r>
          </a:p>
        </p:txBody>
      </p:sp>
      <p:pic>
        <p:nvPicPr>
          <p:cNvPr id="13" name="Picture 12">
            <a:extLst>
              <a:ext uri="{FF2B5EF4-FFF2-40B4-BE49-F238E27FC236}">
                <a16:creationId xmlns:a16="http://schemas.microsoft.com/office/drawing/2014/main" id="{35857347-00EC-AB28-1E7D-36C117923C52}"/>
              </a:ext>
            </a:extLst>
          </p:cNvPr>
          <p:cNvPicPr>
            <a:picLocks noChangeAspect="1"/>
          </p:cNvPicPr>
          <p:nvPr/>
        </p:nvPicPr>
        <p:blipFill>
          <a:blip r:embed="rId2"/>
          <a:srcRect l="47411" t="24740" r="2458" b="23369"/>
          <a:stretch>
            <a:fillRect/>
          </a:stretch>
        </p:blipFill>
        <p:spPr>
          <a:xfrm>
            <a:off x="-1" y="1196994"/>
            <a:ext cx="6363308" cy="4464997"/>
          </a:xfrm>
          <a:prstGeom prst="rect">
            <a:avLst/>
          </a:prstGeom>
        </p:spPr>
      </p:pic>
      <p:pic>
        <p:nvPicPr>
          <p:cNvPr id="7" name="Picture 6">
            <a:extLst>
              <a:ext uri="{FF2B5EF4-FFF2-40B4-BE49-F238E27FC236}">
                <a16:creationId xmlns:a16="http://schemas.microsoft.com/office/drawing/2014/main" id="{21ADA530-392F-9EDD-551F-036631408B7A}"/>
              </a:ext>
            </a:extLst>
          </p:cNvPr>
          <p:cNvPicPr>
            <a:picLocks noChangeAspect="1"/>
          </p:cNvPicPr>
          <p:nvPr/>
        </p:nvPicPr>
        <p:blipFill>
          <a:blip r:embed="rId3"/>
          <a:srcRect l="15932" t="43484" r="47824" b="15789"/>
          <a:stretch>
            <a:fillRect/>
          </a:stretch>
        </p:blipFill>
        <p:spPr>
          <a:xfrm>
            <a:off x="4038023" y="4553734"/>
            <a:ext cx="2528832" cy="2075285"/>
          </a:xfrm>
          <a:prstGeom prst="rect">
            <a:avLst/>
          </a:prstGeom>
        </p:spPr>
      </p:pic>
    </p:spTree>
    <p:extLst>
      <p:ext uri="{BB962C8B-B14F-4D97-AF65-F5344CB8AC3E}">
        <p14:creationId xmlns:p14="http://schemas.microsoft.com/office/powerpoint/2010/main" val="25393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0A5B5E-54B1-A2CE-C3C4-1EDC1EDB0376}"/>
              </a:ext>
            </a:extLst>
          </p:cNvPr>
          <p:cNvPicPr>
            <a:picLocks noChangeAspect="1"/>
          </p:cNvPicPr>
          <p:nvPr/>
        </p:nvPicPr>
        <p:blipFill rotWithShape="1">
          <a:blip r:embed="rId2"/>
          <a:srcRect l="327" t="238" r="-327" b="-238"/>
          <a:stretch>
            <a:fillRect/>
          </a:stretch>
        </p:blipFill>
        <p:spPr>
          <a:xfrm>
            <a:off x="0" y="-1145406"/>
            <a:ext cx="12272211" cy="8181474"/>
          </a:xfrm>
          <a:prstGeom prst="rect">
            <a:avLst/>
          </a:prstGeom>
        </p:spPr>
      </p:pic>
      <p:sp>
        <p:nvSpPr>
          <p:cNvPr id="4" name="Rechthoek 3">
            <a:extLst>
              <a:ext uri="{FF2B5EF4-FFF2-40B4-BE49-F238E27FC236}">
                <a16:creationId xmlns:a16="http://schemas.microsoft.com/office/drawing/2014/main" id="{51232C66-2ED1-8458-A879-1B56C0DD502F}"/>
              </a:ext>
            </a:extLst>
          </p:cNvPr>
          <p:cNvSpPr/>
          <p:nvPr/>
        </p:nvSpPr>
        <p:spPr>
          <a:xfrm>
            <a:off x="548641" y="5337965"/>
            <a:ext cx="6853187" cy="66584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3">
            <a:extLst>
              <a:ext uri="{FF2B5EF4-FFF2-40B4-BE49-F238E27FC236}">
                <a16:creationId xmlns:a16="http://schemas.microsoft.com/office/drawing/2014/main" id="{69FF654F-C2D5-3046-9921-78E4F9827012}"/>
              </a:ext>
            </a:extLst>
          </p:cNvPr>
          <p:cNvSpPr/>
          <p:nvPr/>
        </p:nvSpPr>
        <p:spPr>
          <a:xfrm>
            <a:off x="548641" y="5818911"/>
            <a:ext cx="6391175" cy="66584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70C292BB-0E1C-8624-042E-B82BA66A3690}"/>
              </a:ext>
            </a:extLst>
          </p:cNvPr>
          <p:cNvSpPr txBox="1"/>
          <p:nvPr/>
        </p:nvSpPr>
        <p:spPr>
          <a:xfrm>
            <a:off x="679288" y="5348725"/>
            <a:ext cx="7113782" cy="1078950"/>
          </a:xfrm>
          <a:prstGeom prst="rect">
            <a:avLst/>
          </a:prstGeom>
          <a:noFill/>
        </p:spPr>
        <p:txBody>
          <a:bodyPr wrap="square" lIns="91440" tIns="45720" rIns="91440" bIns="45720" anchor="t">
            <a:spAutoFit/>
          </a:bodyPr>
          <a:lstStyle/>
          <a:p>
            <a:pPr>
              <a:lnSpc>
                <a:spcPct val="120000"/>
              </a:lnSpc>
            </a:pPr>
            <a:r>
              <a:rPr lang="nl-NL" sz="2800" b="1">
                <a:solidFill>
                  <a:schemeClr val="bg1"/>
                </a:solidFill>
                <a:latin typeface="Arial"/>
                <a:ea typeface="Calibri"/>
                <a:cs typeface="Arial"/>
              </a:rPr>
              <a:t>Arts </a:t>
            </a:r>
            <a:r>
              <a:rPr lang="nl-NL" sz="2800" b="1" err="1">
                <a:solidFill>
                  <a:schemeClr val="bg1"/>
                </a:solidFill>
                <a:latin typeface="Arial"/>
                <a:ea typeface="Calibri"/>
                <a:cs typeface="Arial"/>
              </a:rPr>
              <a:t>Athuman</a:t>
            </a:r>
            <a:r>
              <a:rPr lang="nl-NL" sz="2800" b="1">
                <a:solidFill>
                  <a:schemeClr val="bg1"/>
                </a:solidFill>
                <a:latin typeface="Arial"/>
                <a:ea typeface="Calibri"/>
                <a:cs typeface="Arial"/>
              </a:rPr>
              <a:t> zet zich dagelijks in om levens van zijn patiënten te redden</a:t>
            </a:r>
          </a:p>
        </p:txBody>
      </p:sp>
    </p:spTree>
    <p:extLst>
      <p:ext uri="{BB962C8B-B14F-4D97-AF65-F5344CB8AC3E}">
        <p14:creationId xmlns:p14="http://schemas.microsoft.com/office/powerpoint/2010/main" val="854041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BB314-BB3B-2F99-79E9-0A6A7EB68591}"/>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E12B89CF-02C1-ED37-6C55-36AED28AB4E3}"/>
              </a:ext>
            </a:extLst>
          </p:cNvPr>
          <p:cNvPicPr>
            <a:picLocks noChangeAspect="1"/>
          </p:cNvPicPr>
          <p:nvPr/>
        </p:nvPicPr>
        <p:blipFill>
          <a:blip r:embed="rId3"/>
          <a:stretch>
            <a:fillRect/>
          </a:stretch>
        </p:blipFill>
        <p:spPr>
          <a:xfrm>
            <a:off x="-11531" y="-120650"/>
            <a:ext cx="12207241" cy="8138160"/>
          </a:xfrm>
          <a:prstGeom prst="rect">
            <a:avLst/>
          </a:prstGeom>
        </p:spPr>
      </p:pic>
      <p:sp>
        <p:nvSpPr>
          <p:cNvPr id="2" name="Rechthoek 1">
            <a:extLst>
              <a:ext uri="{FF2B5EF4-FFF2-40B4-BE49-F238E27FC236}">
                <a16:creationId xmlns:a16="http://schemas.microsoft.com/office/drawing/2014/main" id="{E52F81BE-8933-B7F9-3F0A-9BE2A78BB125}"/>
              </a:ext>
            </a:extLst>
          </p:cNvPr>
          <p:cNvSpPr/>
          <p:nvPr/>
        </p:nvSpPr>
        <p:spPr>
          <a:xfrm>
            <a:off x="4230255" y="5073000"/>
            <a:ext cx="7661743" cy="1334344"/>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187870DB-F9EC-31D3-343B-282074702316}"/>
              </a:ext>
            </a:extLst>
          </p:cNvPr>
          <p:cNvSpPr txBox="1"/>
          <p:nvPr/>
        </p:nvSpPr>
        <p:spPr>
          <a:xfrm>
            <a:off x="4382111" y="5195567"/>
            <a:ext cx="7661743" cy="1089209"/>
          </a:xfrm>
          <a:prstGeom prst="rect">
            <a:avLst/>
          </a:prstGeom>
          <a:noFill/>
        </p:spPr>
        <p:txBody>
          <a:bodyPr wrap="square" lIns="91440" tIns="45720" rIns="91440" bIns="45720" anchor="t">
            <a:spAutoFit/>
          </a:bodyPr>
          <a:lstStyle/>
          <a:p>
            <a:pPr>
              <a:lnSpc>
                <a:spcPct val="120000"/>
              </a:lnSpc>
            </a:pPr>
            <a:r>
              <a:rPr lang="nl-NL" sz="2800" b="1" dirty="0">
                <a:solidFill>
                  <a:schemeClr val="bg1"/>
                </a:solidFill>
                <a:latin typeface="Arial"/>
                <a:ea typeface="Calibri"/>
                <a:cs typeface="Arial"/>
              </a:rPr>
              <a:t>Voor een veilige zwangerschap hebben vrouwen maandelijkse controles nodig. </a:t>
            </a:r>
            <a:endParaRPr lang="en-US" dirty="0">
              <a:solidFill>
                <a:schemeClr val="bg1"/>
              </a:solidFill>
              <a:ea typeface="Calibri"/>
              <a:cs typeface="Calibri"/>
            </a:endParaRPr>
          </a:p>
        </p:txBody>
      </p:sp>
    </p:spTree>
    <p:extLst>
      <p:ext uri="{BB962C8B-B14F-4D97-AF65-F5344CB8AC3E}">
        <p14:creationId xmlns:p14="http://schemas.microsoft.com/office/powerpoint/2010/main" val="2970070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448A3-EC16-40F5-7720-14D7B92AA2F7}"/>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076C04BB-C836-D90A-C01F-EDBC9D151394}"/>
              </a:ext>
            </a:extLst>
          </p:cNvPr>
          <p:cNvPicPr>
            <a:picLocks noChangeAspect="1"/>
          </p:cNvPicPr>
          <p:nvPr/>
        </p:nvPicPr>
        <p:blipFill>
          <a:blip r:embed="rId2"/>
          <a:stretch>
            <a:fillRect/>
          </a:stretch>
        </p:blipFill>
        <p:spPr>
          <a:xfrm>
            <a:off x="0" y="-207670"/>
            <a:ext cx="12534900" cy="8356600"/>
          </a:xfrm>
          <a:prstGeom prst="rect">
            <a:avLst/>
          </a:prstGeom>
        </p:spPr>
      </p:pic>
      <p:sp>
        <p:nvSpPr>
          <p:cNvPr id="10" name="Tekstvak 9">
            <a:extLst>
              <a:ext uri="{FF2B5EF4-FFF2-40B4-BE49-F238E27FC236}">
                <a16:creationId xmlns:a16="http://schemas.microsoft.com/office/drawing/2014/main" id="{A3266D73-85BE-156C-F6E1-67BCF54EEE1D}"/>
              </a:ext>
            </a:extLst>
          </p:cNvPr>
          <p:cNvSpPr txBox="1"/>
          <p:nvPr/>
        </p:nvSpPr>
        <p:spPr>
          <a:xfrm>
            <a:off x="7137400" y="5451940"/>
            <a:ext cx="4762500" cy="561885"/>
          </a:xfrm>
          <a:prstGeom prst="rect">
            <a:avLst/>
          </a:prstGeom>
          <a:noFill/>
        </p:spPr>
        <p:txBody>
          <a:bodyPr wrap="square">
            <a:spAutoFit/>
          </a:bodyPr>
          <a:lstStyle/>
          <a:p>
            <a:pPr>
              <a:lnSpc>
                <a:spcPct val="120000"/>
              </a:lnSpc>
            </a:pPr>
            <a:r>
              <a:rPr lang="nl-NL" sz="2800" b="1">
                <a:solidFill>
                  <a:schemeClr val="bg1"/>
                </a:solidFill>
                <a:latin typeface="Arial"/>
                <a:ea typeface="Calibri" panose="020F0502020204030204" pitchFamily="34" charset="0"/>
                <a:cs typeface="Arial"/>
              </a:rPr>
              <a:t> </a:t>
            </a:r>
          </a:p>
        </p:txBody>
      </p:sp>
      <p:sp>
        <p:nvSpPr>
          <p:cNvPr id="5" name="Rechthoek 4">
            <a:extLst>
              <a:ext uri="{FF2B5EF4-FFF2-40B4-BE49-F238E27FC236}">
                <a16:creationId xmlns:a16="http://schemas.microsoft.com/office/drawing/2014/main" id="{739090E3-702D-0221-A1CA-10A73B48101B}"/>
              </a:ext>
            </a:extLst>
          </p:cNvPr>
          <p:cNvSpPr/>
          <p:nvPr/>
        </p:nvSpPr>
        <p:spPr>
          <a:xfrm>
            <a:off x="2621915" y="1102016"/>
            <a:ext cx="9570085" cy="2075293"/>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F126D29D-E081-CFC5-0719-847625692C8C}"/>
              </a:ext>
            </a:extLst>
          </p:cNvPr>
          <p:cNvSpPr txBox="1"/>
          <p:nvPr/>
        </p:nvSpPr>
        <p:spPr>
          <a:xfrm>
            <a:off x="2923540" y="1348946"/>
            <a:ext cx="8963660" cy="1596014"/>
          </a:xfrm>
          <a:prstGeom prst="rect">
            <a:avLst/>
          </a:prstGeom>
          <a:noFill/>
        </p:spPr>
        <p:txBody>
          <a:bodyPr wrap="square" lIns="91440" tIns="45720" rIns="91440" bIns="45720" anchor="t">
            <a:spAutoFit/>
          </a:bodyPr>
          <a:lstStyle/>
          <a:p>
            <a:pPr>
              <a:lnSpc>
                <a:spcPct val="120000"/>
              </a:lnSpc>
            </a:pPr>
            <a:r>
              <a:rPr lang="nl-NL" sz="2800" b="1">
                <a:solidFill>
                  <a:schemeClr val="bg1"/>
                </a:solidFill>
                <a:latin typeface="Arial"/>
                <a:ea typeface="Calibri"/>
                <a:cs typeface="Arial"/>
              </a:rPr>
              <a:t>Maar door afstand, isolatie en armoede ziet </a:t>
            </a:r>
            <a:r>
              <a:rPr lang="nl-NL" sz="2800" b="1" err="1">
                <a:solidFill>
                  <a:schemeClr val="bg1"/>
                </a:solidFill>
                <a:latin typeface="Arial"/>
                <a:ea typeface="Calibri"/>
                <a:cs typeface="Arial"/>
              </a:rPr>
              <a:t>Athuman</a:t>
            </a:r>
            <a:r>
              <a:rPr lang="nl-NL" sz="2800" b="1">
                <a:solidFill>
                  <a:schemeClr val="bg1"/>
                </a:solidFill>
                <a:latin typeface="Arial"/>
                <a:ea typeface="Calibri"/>
                <a:cs typeface="Arial"/>
              </a:rPr>
              <a:t> veel zwangere vrouwen op de eilanden niet of hoogstens maar één keer..</a:t>
            </a:r>
          </a:p>
        </p:txBody>
      </p:sp>
    </p:spTree>
    <p:extLst>
      <p:ext uri="{BB962C8B-B14F-4D97-AF65-F5344CB8AC3E}">
        <p14:creationId xmlns:p14="http://schemas.microsoft.com/office/powerpoint/2010/main" val="217958822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f088462-c788-4b16-8be6-7e890686dfaf" xsi:nil="true"/>
    <lcf76f155ced4ddcb4097134ff3c332f xmlns="959456d4-ac6d-4a45-82fd-c3d0624e823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ADED0DCE9FE347BD1D9A249E675DEA" ma:contentTypeVersion="18" ma:contentTypeDescription="Een nieuw document maken." ma:contentTypeScope="" ma:versionID="a18e007aac0e40c2a09f908a00943945">
  <xsd:schema xmlns:xsd="http://www.w3.org/2001/XMLSchema" xmlns:xs="http://www.w3.org/2001/XMLSchema" xmlns:p="http://schemas.microsoft.com/office/2006/metadata/properties" xmlns:ns2="959456d4-ac6d-4a45-82fd-c3d0624e823d" xmlns:ns3="2f088462-c788-4b16-8be6-7e890686dfaf" targetNamespace="http://schemas.microsoft.com/office/2006/metadata/properties" ma:root="true" ma:fieldsID="c01d9b2e06920970d2fca7d069996814" ns2:_="" ns3:_="">
    <xsd:import namespace="959456d4-ac6d-4a45-82fd-c3d0624e823d"/>
    <xsd:import namespace="2f088462-c788-4b16-8be6-7e890686dfaf"/>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9456d4-ac6d-4a45-82fd-c3d0624e82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66a397d-77b7-46e0-b3ed-e6c56e7246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088462-c788-4b16-8be6-7e890686dfa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8c45ce-70dc-41bf-a235-91b0a32144b1}" ma:internalName="TaxCatchAll" ma:showField="CatchAllData" ma:web="2f088462-c788-4b16-8be6-7e890686dfa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6F33F9-C0C6-4298-A43D-08A2D0B509F5}">
  <ds:schemaRefs>
    <ds:schemaRef ds:uri="2f088462-c788-4b16-8be6-7e890686dfaf"/>
    <ds:schemaRef ds:uri="959456d4-ac6d-4a45-82fd-c3d0624e82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0EE589-C674-4E66-83AF-38A5A9D869B3}">
  <ds:schemaRefs>
    <ds:schemaRef ds:uri="2f088462-c788-4b16-8be6-7e890686dfaf"/>
    <ds:schemaRef ds:uri="959456d4-ac6d-4a45-82fd-c3d0624e82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B2983E-2969-46E0-8A16-AAF7E710EA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461</Words>
  <Application>Microsoft Office PowerPoint</Application>
  <PresentationFormat>Breedbeeld</PresentationFormat>
  <Paragraphs>56</Paragraphs>
  <Slides>17</Slides>
  <Notes>5</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17</vt:i4>
      </vt:variant>
    </vt:vector>
  </HeadingPairs>
  <TitlesOfParts>
    <vt:vector size="22" baseType="lpstr">
      <vt:lpstr>Aptos</vt:lpstr>
      <vt:lpstr>Arial</vt:lpstr>
      <vt:lpstr>Calibri</vt:lpstr>
      <vt:lpstr>Wingdings</vt:lpstr>
      <vt:lpstr>Kantoorthema</vt:lpstr>
      <vt:lpstr>PowerPoint-presentatie</vt:lpstr>
      <vt:lpstr>PowerPoint-presentatie</vt:lpstr>
      <vt:lpstr>PowerPoint-presentatie</vt:lpstr>
      <vt:lpstr>Tanzania</vt:lpstr>
      <vt:lpstr>Ukerewe eilanden </vt:lpstr>
      <vt:lpstr>Zorgpost op Irugwa-eiland</vt:lpstr>
      <vt:lpstr>PowerPoint-presentatie</vt:lpstr>
      <vt:lpstr>PowerPoint-presentatie</vt:lpstr>
      <vt:lpstr>PowerPoint-presentatie</vt:lpstr>
      <vt:lpstr>PowerPoint-presentatie</vt:lpstr>
      <vt:lpstr>PowerPoint-presentatie</vt:lpstr>
      <vt:lpstr>PowerPoint-presentatie</vt:lpstr>
      <vt:lpstr>PowerPoint-presentatie</vt:lpstr>
      <vt:lpstr>Met een ambulanceboot  hoeven geen levens meer onnodig verloren te gaan. </vt:lpstr>
      <vt:lpstr>PowerPoint-presentatie</vt:lpstr>
      <vt:lpstr>Helpt u Athuman met een donatie voor een ambulanceboot? Samen maken we levensreddende zorg bereikbaar.</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Mevrouw Lynch</dc:creator>
  <cp:lastModifiedBy>Sanne Matta-van Neerven</cp:lastModifiedBy>
  <cp:revision>48</cp:revision>
  <cp:lastPrinted>2023-06-08T13:33:46Z</cp:lastPrinted>
  <dcterms:created xsi:type="dcterms:W3CDTF">2023-04-14T10:46:50Z</dcterms:created>
  <dcterms:modified xsi:type="dcterms:W3CDTF">2026-06-02T09:27:56Z</dcterms:modified>
  <cp:contentStatus>Definitief</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0x01010093ADED0DCE9FE347BD1D9A249E675DEA</vt:lpwstr>
  </property>
  <property fmtid="{D5CDD505-2E9C-101B-9397-08002B2CF9AE}" pid="3" name="MediaServiceImageTags">
    <vt:lpwstr/>
  </property>
</Properties>
</file>