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7" r:id="rId5"/>
    <p:sldId id="262" r:id="rId6"/>
    <p:sldId id="297" r:id="rId7"/>
    <p:sldId id="275" r:id="rId8"/>
    <p:sldId id="276" r:id="rId9"/>
    <p:sldId id="260" r:id="rId10"/>
    <p:sldId id="292" r:id="rId11"/>
    <p:sldId id="280" r:id="rId12"/>
    <p:sldId id="284" r:id="rId13"/>
    <p:sldId id="289" r:id="rId14"/>
    <p:sldId id="290" r:id="rId15"/>
    <p:sldId id="287" r:id="rId16"/>
    <p:sldId id="286" r:id="rId17"/>
    <p:sldId id="266" r:id="rId18"/>
    <p:sldId id="273" r:id="rId19"/>
    <p:sldId id="291" r:id="rId20"/>
    <p:sldId id="285" r:id="rId21"/>
    <p:sldId id="272" r:id="rId22"/>
    <p:sldId id="269" r:id="rId23"/>
    <p:sldId id="294" r:id="rId24"/>
    <p:sldId id="261" r:id="rId25"/>
    <p:sldId id="270" r:id="rId26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8A6505-A66D-FEBB-D786-14E94B31B708}" name="Joost Veldman" initials="JV" userId="S::jveldman@miva.nl::cbe2b572-225e-4bde-98ab-a577f9ce3b02" providerId="AD"/>
  <p188:author id="{6F56A61B-B270-FC31-0942-D5440F190952}" name="Pauline Herder-van Zantvliet" initials="PHvZ" userId="S::PHerder@miva.nl::300c8174-6da9-4e14-9616-de67ffd82d18" providerId="AD"/>
  <p188:author id="{B3DE801E-DA1C-98CB-27E6-B6493E925D56}" name="Sanne Matta-van Neerven" initials="SN" userId="S::svneerven@miva.nl::ee8845d3-3a6d-4351-bff6-422598dec0ec" providerId="AD"/>
  <p188:author id="{E7870B86-9F39-F8EC-5D46-DF15FF1C593F}" name="Eef Bauwens" initials="EB" userId="S::ebauwens@miva.nl::3a60379e-ec9a-4448-82e9-c7615c4cbeea" providerId="AD"/>
  <p188:author id="{0D8CD1B6-9CA6-388B-6168-C369ADA42482}" name="Pauline Herder-van Zantvliet" initials="PZ" userId="S::pherder@miva.nl::300c8174-6da9-4e14-9616-de67ffd82d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7DF"/>
    <a:srgbClr val="E3061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00A519-17DF-473B-A375-0F6E7153E022}" v="1" dt="2025-06-17T11:50:47.937"/>
    <p1510:client id="{ABE322B0-77BE-9FDE-6FB2-72815E1FB8EB}" v="38" dt="2025-06-17T11:47:59.1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09" autoAdjust="0"/>
  </p:normalViewPr>
  <p:slideViewPr>
    <p:cSldViewPr snapToGrid="0">
      <p:cViewPr varScale="1">
        <p:scale>
          <a:sx n="99" d="100"/>
          <a:sy n="99" d="100"/>
        </p:scale>
        <p:origin x="9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ost Veldman" userId="S::jveldman@miva.nl::cbe2b572-225e-4bde-98ab-a577f9ce3b02" providerId="AD" clId="Web-{B9841B72-DDEB-D6C8-CE96-96EF6BF902B0}"/>
    <pc:docChg chg="mod modSld">
      <pc:chgData name="Joost Veldman" userId="S::jveldman@miva.nl::cbe2b572-225e-4bde-98ab-a577f9ce3b02" providerId="AD" clId="Web-{B9841B72-DDEB-D6C8-CE96-96EF6BF902B0}" dt="2025-05-22T06:48:22.048" v="11" actId="20577"/>
      <pc:docMkLst>
        <pc:docMk/>
      </pc:docMkLst>
      <pc:sldChg chg="modSp">
        <pc:chgData name="Joost Veldman" userId="S::jveldman@miva.nl::cbe2b572-225e-4bde-98ab-a577f9ce3b02" providerId="AD" clId="Web-{B9841B72-DDEB-D6C8-CE96-96EF6BF902B0}" dt="2025-05-22T06:48:22.048" v="11" actId="20577"/>
        <pc:sldMkLst>
          <pc:docMk/>
          <pc:sldMk cId="1610549366" sldId="275"/>
        </pc:sldMkLst>
        <pc:spChg chg="mod">
          <ac:chgData name="Joost Veldman" userId="S::jveldman@miva.nl::cbe2b572-225e-4bde-98ab-a577f9ce3b02" providerId="AD" clId="Web-{B9841B72-DDEB-D6C8-CE96-96EF6BF902B0}" dt="2025-05-22T06:48:22.048" v="11" actId="20577"/>
          <ac:spMkLst>
            <pc:docMk/>
            <pc:sldMk cId="1610549366" sldId="275"/>
            <ac:spMk id="3" creationId="{FEA83F00-9CB3-9713-B23D-B2AF2C012848}"/>
          </ac:spMkLst>
        </pc:spChg>
      </pc:sldChg>
    </pc:docChg>
  </pc:docChgLst>
  <pc:docChgLst>
    <pc:chgData name="Joost Veldman" userId="S::jveldman@miva.nl::cbe2b572-225e-4bde-98ab-a577f9ce3b02" providerId="AD" clId="Web-{470879AB-7652-38D4-3BBE-91E7FF97627D}"/>
    <pc:docChg chg="modSld">
      <pc:chgData name="Joost Veldman" userId="S::jveldman@miva.nl::cbe2b572-225e-4bde-98ab-a577f9ce3b02" providerId="AD" clId="Web-{470879AB-7652-38D4-3BBE-91E7FF97627D}" dt="2025-06-04T14:44:14.669" v="1" actId="1076"/>
      <pc:docMkLst>
        <pc:docMk/>
      </pc:docMkLst>
      <pc:sldChg chg="modSp">
        <pc:chgData name="Joost Veldman" userId="S::jveldman@miva.nl::cbe2b572-225e-4bde-98ab-a577f9ce3b02" providerId="AD" clId="Web-{470879AB-7652-38D4-3BBE-91E7FF97627D}" dt="2025-06-04T14:44:14.669" v="1" actId="1076"/>
        <pc:sldMkLst>
          <pc:docMk/>
          <pc:sldMk cId="3115070405" sldId="262"/>
        </pc:sldMkLst>
        <pc:picChg chg="mod">
          <ac:chgData name="Joost Veldman" userId="S::jveldman@miva.nl::cbe2b572-225e-4bde-98ab-a577f9ce3b02" providerId="AD" clId="Web-{470879AB-7652-38D4-3BBE-91E7FF97627D}" dt="2025-06-04T14:44:14.669" v="1" actId="1076"/>
          <ac:picMkLst>
            <pc:docMk/>
            <pc:sldMk cId="3115070405" sldId="262"/>
            <ac:picMk id="13" creationId="{27D07531-CE8A-1F67-527F-C12C255D91BE}"/>
          </ac:picMkLst>
        </pc:picChg>
      </pc:sldChg>
    </pc:docChg>
  </pc:docChgLst>
  <pc:docChgLst>
    <pc:chgData name="Eef Bauwens" userId="S::ebauwens@miva.nl::3a60379e-ec9a-4448-82e9-c7615c4cbeea" providerId="AD" clId="Web-{52724B53-E3B1-17A7-5370-75C9CAB0C7E6}"/>
    <pc:docChg chg="addSld delSld modSld">
      <pc:chgData name="Eef Bauwens" userId="S::ebauwens@miva.nl::3a60379e-ec9a-4448-82e9-c7615c4cbeea" providerId="AD" clId="Web-{52724B53-E3B1-17A7-5370-75C9CAB0C7E6}" dt="2025-06-02T13:31:54.405" v="148"/>
      <pc:docMkLst>
        <pc:docMk/>
      </pc:docMkLst>
      <pc:sldChg chg="addSp delSp modSp">
        <pc:chgData name="Eef Bauwens" userId="S::ebauwens@miva.nl::3a60379e-ec9a-4448-82e9-c7615c4cbeea" providerId="AD" clId="Web-{52724B53-E3B1-17A7-5370-75C9CAB0C7E6}" dt="2025-06-02T13:31:45.076" v="147" actId="20577"/>
        <pc:sldMkLst>
          <pc:docMk/>
          <pc:sldMk cId="3115070405" sldId="262"/>
        </pc:sldMkLst>
        <pc:spChg chg="add mod">
          <ac:chgData name="Eef Bauwens" userId="S::ebauwens@miva.nl::3a60379e-ec9a-4448-82e9-c7615c4cbeea" providerId="AD" clId="Web-{52724B53-E3B1-17A7-5370-75C9CAB0C7E6}" dt="2025-06-02T13:31:45.076" v="147" actId="20577"/>
          <ac:spMkLst>
            <pc:docMk/>
            <pc:sldMk cId="3115070405" sldId="262"/>
            <ac:spMk id="10" creationId="{A54566AB-ACC0-99B0-F669-548A53D6C3F9}"/>
          </ac:spMkLst>
        </pc:spChg>
        <pc:picChg chg="add mod ord">
          <ac:chgData name="Eef Bauwens" userId="S::ebauwens@miva.nl::3a60379e-ec9a-4448-82e9-c7615c4cbeea" providerId="AD" clId="Web-{52724B53-E3B1-17A7-5370-75C9CAB0C7E6}" dt="2025-06-02T13:29:56.271" v="133" actId="1076"/>
          <ac:picMkLst>
            <pc:docMk/>
            <pc:sldMk cId="3115070405" sldId="262"/>
            <ac:picMk id="13" creationId="{27D07531-CE8A-1F67-527F-C12C255D91BE}"/>
          </ac:picMkLst>
        </pc:picChg>
      </pc:sldChg>
      <pc:sldChg chg="delSp modSp del">
        <pc:chgData name="Eef Bauwens" userId="S::ebauwens@miva.nl::3a60379e-ec9a-4448-82e9-c7615c4cbeea" providerId="AD" clId="Web-{52724B53-E3B1-17A7-5370-75C9CAB0C7E6}" dt="2025-06-02T13:31:54.405" v="148"/>
        <pc:sldMkLst>
          <pc:docMk/>
          <pc:sldMk cId="446111381" sldId="296"/>
        </pc:sldMkLst>
      </pc:sldChg>
      <pc:sldChg chg="add replId">
        <pc:chgData name="Eef Bauwens" userId="S::ebauwens@miva.nl::3a60379e-ec9a-4448-82e9-c7615c4cbeea" providerId="AD" clId="Web-{52724B53-E3B1-17A7-5370-75C9CAB0C7E6}" dt="2025-06-02T10:31:02.510" v="14"/>
        <pc:sldMkLst>
          <pc:docMk/>
          <pc:sldMk cId="575532008" sldId="297"/>
        </pc:sldMkLst>
      </pc:sldChg>
    </pc:docChg>
  </pc:docChgLst>
  <pc:docChgLst>
    <pc:chgData name="Eef Bauwens" userId="S::ebauwens@miva.nl::3a60379e-ec9a-4448-82e9-c7615c4cbeea" providerId="AD" clId="Web-{ABE322B0-77BE-9FDE-6FB2-72815E1FB8EB}"/>
    <pc:docChg chg="modSld">
      <pc:chgData name="Eef Bauwens" userId="S::ebauwens@miva.nl::3a60379e-ec9a-4448-82e9-c7615c4cbeea" providerId="AD" clId="Web-{ABE322B0-77BE-9FDE-6FB2-72815E1FB8EB}" dt="2025-06-17T11:47:59.177" v="27" actId="1076"/>
      <pc:docMkLst>
        <pc:docMk/>
      </pc:docMkLst>
      <pc:sldChg chg="modSp">
        <pc:chgData name="Eef Bauwens" userId="S::ebauwens@miva.nl::3a60379e-ec9a-4448-82e9-c7615c4cbeea" providerId="AD" clId="Web-{ABE322B0-77BE-9FDE-6FB2-72815E1FB8EB}" dt="2025-06-17T11:47:23.474" v="22" actId="1076"/>
        <pc:sldMkLst>
          <pc:docMk/>
          <pc:sldMk cId="3120077834" sldId="273"/>
        </pc:sldMkLst>
        <pc:spChg chg="mod">
          <ac:chgData name="Eef Bauwens" userId="S::ebauwens@miva.nl::3a60379e-ec9a-4448-82e9-c7615c4cbeea" providerId="AD" clId="Web-{ABE322B0-77BE-9FDE-6FB2-72815E1FB8EB}" dt="2025-06-17T11:47:23.457" v="21" actId="1076"/>
          <ac:spMkLst>
            <pc:docMk/>
            <pc:sldMk cId="3120077834" sldId="273"/>
            <ac:spMk id="2" creationId="{1D9FC5D6-4C9F-0642-F9B7-36556A1D4EF6}"/>
          </ac:spMkLst>
        </pc:spChg>
        <pc:spChg chg="mod">
          <ac:chgData name="Eef Bauwens" userId="S::ebauwens@miva.nl::3a60379e-ec9a-4448-82e9-c7615c4cbeea" providerId="AD" clId="Web-{ABE322B0-77BE-9FDE-6FB2-72815E1FB8EB}" dt="2025-06-17T11:47:23.474" v="22" actId="1076"/>
          <ac:spMkLst>
            <pc:docMk/>
            <pc:sldMk cId="3120077834" sldId="273"/>
            <ac:spMk id="3" creationId="{9F2B47EC-A9E1-6038-29DC-1EC164093FCC}"/>
          </ac:spMkLst>
        </pc:spChg>
      </pc:sldChg>
      <pc:sldChg chg="modSp">
        <pc:chgData name="Eef Bauwens" userId="S::ebauwens@miva.nl::3a60379e-ec9a-4448-82e9-c7615c4cbeea" providerId="AD" clId="Web-{ABE322B0-77BE-9FDE-6FB2-72815E1FB8EB}" dt="2025-06-17T11:47:59.177" v="27" actId="1076"/>
        <pc:sldMkLst>
          <pc:docMk/>
          <pc:sldMk cId="1444154407" sldId="291"/>
        </pc:sldMkLst>
        <pc:spChg chg="mod">
          <ac:chgData name="Eef Bauwens" userId="S::ebauwens@miva.nl::3a60379e-ec9a-4448-82e9-c7615c4cbeea" providerId="AD" clId="Web-{ABE322B0-77BE-9FDE-6FB2-72815E1FB8EB}" dt="2025-06-17T11:47:47.724" v="23" actId="1076"/>
          <ac:spMkLst>
            <pc:docMk/>
            <pc:sldMk cId="1444154407" sldId="291"/>
            <ac:spMk id="2" creationId="{BA5B22DE-A04D-9400-D782-F119DC189E1E}"/>
          </ac:spMkLst>
        </pc:spChg>
        <pc:spChg chg="mod">
          <ac:chgData name="Eef Bauwens" userId="S::ebauwens@miva.nl::3a60379e-ec9a-4448-82e9-c7615c4cbeea" providerId="AD" clId="Web-{ABE322B0-77BE-9FDE-6FB2-72815E1FB8EB}" dt="2025-06-17T11:47:47.739" v="24" actId="1076"/>
          <ac:spMkLst>
            <pc:docMk/>
            <pc:sldMk cId="1444154407" sldId="291"/>
            <ac:spMk id="3" creationId="{591EDD00-7A87-397A-A7B5-F77445892E37}"/>
          </ac:spMkLst>
        </pc:spChg>
        <pc:picChg chg="mod">
          <ac:chgData name="Eef Bauwens" userId="S::ebauwens@miva.nl::3a60379e-ec9a-4448-82e9-c7615c4cbeea" providerId="AD" clId="Web-{ABE322B0-77BE-9FDE-6FB2-72815E1FB8EB}" dt="2025-06-17T11:47:59.177" v="27" actId="1076"/>
          <ac:picMkLst>
            <pc:docMk/>
            <pc:sldMk cId="1444154407" sldId="291"/>
            <ac:picMk id="7" creationId="{AD9F3B92-4DCA-60A5-5246-16781AE98403}"/>
          </ac:picMkLst>
        </pc:picChg>
      </pc:sldChg>
      <pc:sldChg chg="addSp delSp modSp">
        <pc:chgData name="Eef Bauwens" userId="S::ebauwens@miva.nl::3a60379e-ec9a-4448-82e9-c7615c4cbeea" providerId="AD" clId="Web-{ABE322B0-77BE-9FDE-6FB2-72815E1FB8EB}" dt="2025-06-17T11:44:57.985" v="20" actId="14100"/>
        <pc:sldMkLst>
          <pc:docMk/>
          <pc:sldMk cId="575532008" sldId="297"/>
        </pc:sldMkLst>
        <pc:spChg chg="add del mod">
          <ac:chgData name="Eef Bauwens" userId="S::ebauwens@miva.nl::3a60379e-ec9a-4448-82e9-c7615c4cbeea" providerId="AD" clId="Web-{ABE322B0-77BE-9FDE-6FB2-72815E1FB8EB}" dt="2025-06-17T11:44:20.765" v="1"/>
          <ac:spMkLst>
            <pc:docMk/>
            <pc:sldMk cId="575532008" sldId="297"/>
            <ac:spMk id="3" creationId="{93A69CD5-041C-529C-3A90-636C38878EF0}"/>
          </ac:spMkLst>
        </pc:spChg>
        <pc:spChg chg="del">
          <ac:chgData name="Eef Bauwens" userId="S::ebauwens@miva.nl::3a60379e-ec9a-4448-82e9-c7615c4cbeea" providerId="AD" clId="Web-{ABE322B0-77BE-9FDE-6FB2-72815E1FB8EB}" dt="2025-06-17T11:42:44.060" v="0"/>
          <ac:spMkLst>
            <pc:docMk/>
            <pc:sldMk cId="575532008" sldId="297"/>
            <ac:spMk id="4" creationId="{1BE4372E-91F5-8963-4810-412438019374}"/>
          </ac:spMkLst>
        </pc:spChg>
        <pc:spChg chg="add mod">
          <ac:chgData name="Eef Bauwens" userId="S::ebauwens@miva.nl::3a60379e-ec9a-4448-82e9-c7615c4cbeea" providerId="AD" clId="Web-{ABE322B0-77BE-9FDE-6FB2-72815E1FB8EB}" dt="2025-06-17T11:44:57.985" v="20" actId="14100"/>
          <ac:spMkLst>
            <pc:docMk/>
            <pc:sldMk cId="575532008" sldId="297"/>
            <ac:spMk id="6" creationId="{0E0CFBB0-08D5-ED0A-3CCC-2FF51BEF9EBB}"/>
          </ac:spMkLst>
        </pc:spChg>
        <pc:picChg chg="add mod ord">
          <ac:chgData name="Eef Bauwens" userId="S::ebauwens@miva.nl::3a60379e-ec9a-4448-82e9-c7615c4cbeea" providerId="AD" clId="Web-{ABE322B0-77BE-9FDE-6FB2-72815E1FB8EB}" dt="2025-06-17T11:44:24.390" v="3" actId="1076"/>
          <ac:picMkLst>
            <pc:docMk/>
            <pc:sldMk cId="575532008" sldId="297"/>
            <ac:picMk id="5" creationId="{CCA4F73E-2547-93B3-4798-58909B9FC640}"/>
          </ac:picMkLst>
        </pc:picChg>
      </pc:sldChg>
    </pc:docChg>
  </pc:docChgLst>
  <pc:docChgLst>
    <pc:chgData name="Sanne Matta-van Neerven" userId="S::svneerven@miva.nl::ee8845d3-3a6d-4351-bff6-422598dec0ec" providerId="AD" clId="Web-{B7BB9483-9830-8425-0ECC-9A20F2000251}"/>
    <pc:docChg chg="mod">
      <pc:chgData name="Sanne Matta-van Neerven" userId="S::svneerven@miva.nl::ee8845d3-3a6d-4351-bff6-422598dec0ec" providerId="AD" clId="Web-{B7BB9483-9830-8425-0ECC-9A20F2000251}" dt="2025-05-26T11:58:34.102" v="0"/>
      <pc:docMkLst>
        <pc:docMk/>
      </pc:docMkLst>
    </pc:docChg>
  </pc:docChgLst>
  <pc:docChgLst>
    <pc:chgData name="Eef Bauwens" userId="S::ebauwens@miva.nl::3a60379e-ec9a-4448-82e9-c7615c4cbeea" providerId="AD" clId="Web-{B50E1BDC-54DA-A5AD-9264-AAFACCA4007B}"/>
    <pc:docChg chg="mod addSld delSld modSld sldOrd">
      <pc:chgData name="Eef Bauwens" userId="S::ebauwens@miva.nl::3a60379e-ec9a-4448-82e9-c7615c4cbeea" providerId="AD" clId="Web-{B50E1BDC-54DA-A5AD-9264-AAFACCA4007B}" dt="2025-05-28T14:39:13.393" v="845" actId="1076"/>
      <pc:docMkLst>
        <pc:docMk/>
      </pc:docMkLst>
      <pc:sldChg chg="addSp modSp">
        <pc:chgData name="Eef Bauwens" userId="S::ebauwens@miva.nl::3a60379e-ec9a-4448-82e9-c7615c4cbeea" providerId="AD" clId="Web-{B50E1BDC-54DA-A5AD-9264-AAFACCA4007B}" dt="2025-05-28T14:32:19.584" v="750" actId="1076"/>
        <pc:sldMkLst>
          <pc:docMk/>
          <pc:sldMk cId="534696930" sldId="257"/>
        </pc:sldMkLst>
        <pc:spChg chg="mod">
          <ac:chgData name="Eef Bauwens" userId="S::ebauwens@miva.nl::3a60379e-ec9a-4448-82e9-c7615c4cbeea" providerId="AD" clId="Web-{B50E1BDC-54DA-A5AD-9264-AAFACCA4007B}" dt="2025-05-28T14:32:19.584" v="750" actId="1076"/>
          <ac:spMkLst>
            <pc:docMk/>
            <pc:sldMk cId="534696930" sldId="257"/>
            <ac:spMk id="6" creationId="{3D4762CA-5A02-F72C-E814-5C1327607F3C}"/>
          </ac:spMkLst>
        </pc:spChg>
      </pc:sldChg>
      <pc:sldChg chg="addSp delSp modSp">
        <pc:chgData name="Eef Bauwens" userId="S::ebauwens@miva.nl::3a60379e-ec9a-4448-82e9-c7615c4cbeea" providerId="AD" clId="Web-{B50E1BDC-54DA-A5AD-9264-AAFACCA4007B}" dt="2025-05-28T12:08:32.709" v="437" actId="14100"/>
        <pc:sldMkLst>
          <pc:docMk/>
          <pc:sldMk cId="854041243" sldId="260"/>
        </pc:sldMkLst>
        <pc:spChg chg="mod">
          <ac:chgData name="Eef Bauwens" userId="S::ebauwens@miva.nl::3a60379e-ec9a-4448-82e9-c7615c4cbeea" providerId="AD" clId="Web-{B50E1BDC-54DA-A5AD-9264-AAFACCA4007B}" dt="2025-05-28T12:08:32.709" v="437" actId="14100"/>
          <ac:spMkLst>
            <pc:docMk/>
            <pc:sldMk cId="854041243" sldId="260"/>
            <ac:spMk id="4" creationId="{51232C66-2ED1-8458-A879-1B56C0DD502F}"/>
          </ac:spMkLst>
        </pc:spChg>
        <pc:spChg chg="mod">
          <ac:chgData name="Eef Bauwens" userId="S::ebauwens@miva.nl::3a60379e-ec9a-4448-82e9-c7615c4cbeea" providerId="AD" clId="Web-{B50E1BDC-54DA-A5AD-9264-AAFACCA4007B}" dt="2025-05-28T12:08:29.287" v="436" actId="14100"/>
          <ac:spMkLst>
            <pc:docMk/>
            <pc:sldMk cId="854041243" sldId="260"/>
            <ac:spMk id="6" creationId="{70C292BB-0E1C-8624-042E-B82BA66A3690}"/>
          </ac:spMkLst>
        </pc:spChg>
        <pc:picChg chg="add mod ord">
          <ac:chgData name="Eef Bauwens" userId="S::ebauwens@miva.nl::3a60379e-ec9a-4448-82e9-c7615c4cbeea" providerId="AD" clId="Web-{B50E1BDC-54DA-A5AD-9264-AAFACCA4007B}" dt="2025-05-28T12:04:26.637" v="410" actId="1076"/>
          <ac:picMkLst>
            <pc:docMk/>
            <pc:sldMk cId="854041243" sldId="260"/>
            <ac:picMk id="8" creationId="{D1B0A212-BD84-DF38-654E-1A8BFC9270DF}"/>
          </ac:picMkLst>
        </pc:picChg>
      </pc:sldChg>
      <pc:sldChg chg="modSp">
        <pc:chgData name="Eef Bauwens" userId="S::ebauwens@miva.nl::3a60379e-ec9a-4448-82e9-c7615c4cbeea" providerId="AD" clId="Web-{B50E1BDC-54DA-A5AD-9264-AAFACCA4007B}" dt="2025-05-28T12:19:40.421" v="673" actId="14100"/>
        <pc:sldMkLst>
          <pc:docMk/>
          <pc:sldMk cId="2266563996" sldId="266"/>
        </pc:sldMkLst>
        <pc:spChg chg="mod">
          <ac:chgData name="Eef Bauwens" userId="S::ebauwens@miva.nl::3a60379e-ec9a-4448-82e9-c7615c4cbeea" providerId="AD" clId="Web-{B50E1BDC-54DA-A5AD-9264-AAFACCA4007B}" dt="2025-05-28T12:19:40.421" v="673" actId="14100"/>
          <ac:spMkLst>
            <pc:docMk/>
            <pc:sldMk cId="2266563996" sldId="266"/>
            <ac:spMk id="8" creationId="{6CC20B02-7E77-A376-EB4F-D6F3F3AEC2E1}"/>
          </ac:spMkLst>
        </pc:spChg>
        <pc:spChg chg="mod">
          <ac:chgData name="Eef Bauwens" userId="S::ebauwens@miva.nl::3a60379e-ec9a-4448-82e9-c7615c4cbeea" providerId="AD" clId="Web-{B50E1BDC-54DA-A5AD-9264-AAFACCA4007B}" dt="2025-05-28T12:19:33.031" v="671" actId="1076"/>
          <ac:spMkLst>
            <pc:docMk/>
            <pc:sldMk cId="2266563996" sldId="266"/>
            <ac:spMk id="9" creationId="{6ECB2289-C096-EE9B-D81F-E6B9C277F06A}"/>
          </ac:spMkLst>
        </pc:spChg>
      </pc:sldChg>
      <pc:sldChg chg="modSp">
        <pc:chgData name="Eef Bauwens" userId="S::ebauwens@miva.nl::3a60379e-ec9a-4448-82e9-c7615c4cbeea" providerId="AD" clId="Web-{B50E1BDC-54DA-A5AD-9264-AAFACCA4007B}" dt="2025-05-28T12:22:58.507" v="713" actId="1076"/>
        <pc:sldMkLst>
          <pc:docMk/>
          <pc:sldMk cId="4193626332" sldId="269"/>
        </pc:sldMkLst>
        <pc:spChg chg="mod">
          <ac:chgData name="Eef Bauwens" userId="S::ebauwens@miva.nl::3a60379e-ec9a-4448-82e9-c7615c4cbeea" providerId="AD" clId="Web-{B50E1BDC-54DA-A5AD-9264-AAFACCA4007B}" dt="2025-05-28T12:22:28.240" v="711" actId="1076"/>
          <ac:spMkLst>
            <pc:docMk/>
            <pc:sldMk cId="4193626332" sldId="269"/>
            <ac:spMk id="2" creationId="{4981811A-D23A-3466-5E45-EE397B3BC9B3}"/>
          </ac:spMkLst>
        </pc:spChg>
        <pc:spChg chg="mod">
          <ac:chgData name="Eef Bauwens" userId="S::ebauwens@miva.nl::3a60379e-ec9a-4448-82e9-c7615c4cbeea" providerId="AD" clId="Web-{B50E1BDC-54DA-A5AD-9264-AAFACCA4007B}" dt="2025-05-28T12:22:58.507" v="713" actId="1076"/>
          <ac:spMkLst>
            <pc:docMk/>
            <pc:sldMk cId="4193626332" sldId="269"/>
            <ac:spMk id="8" creationId="{26499C04-C6F5-1AE1-C2B8-D56005A8220D}"/>
          </ac:spMkLst>
        </pc:spChg>
        <pc:picChg chg="mod">
          <ac:chgData name="Eef Bauwens" userId="S::ebauwens@miva.nl::3a60379e-ec9a-4448-82e9-c7615c4cbeea" providerId="AD" clId="Web-{B50E1BDC-54DA-A5AD-9264-AAFACCA4007B}" dt="2025-05-28T12:22:23.178" v="710" actId="1076"/>
          <ac:picMkLst>
            <pc:docMk/>
            <pc:sldMk cId="4193626332" sldId="269"/>
            <ac:picMk id="6" creationId="{FE57ACE8-6F8C-0FA6-C1F1-7BC2A0356A9A}"/>
          </ac:picMkLst>
        </pc:picChg>
      </pc:sldChg>
      <pc:sldChg chg="delSp modSp">
        <pc:chgData name="Eef Bauwens" userId="S::ebauwens@miva.nl::3a60379e-ec9a-4448-82e9-c7615c4cbeea" providerId="AD" clId="Web-{B50E1BDC-54DA-A5AD-9264-AAFACCA4007B}" dt="2025-05-28T12:20:56.784" v="691" actId="14100"/>
        <pc:sldMkLst>
          <pc:docMk/>
          <pc:sldMk cId="3120077834" sldId="273"/>
        </pc:sldMkLst>
        <pc:spChg chg="mod topLvl">
          <ac:chgData name="Eef Bauwens" userId="S::ebauwens@miva.nl::3a60379e-ec9a-4448-82e9-c7615c4cbeea" providerId="AD" clId="Web-{B50E1BDC-54DA-A5AD-9264-AAFACCA4007B}" dt="2025-05-28T12:20:56.784" v="691" actId="14100"/>
          <ac:spMkLst>
            <pc:docMk/>
            <pc:sldMk cId="3120077834" sldId="273"/>
            <ac:spMk id="2" creationId="{1D9FC5D6-4C9F-0642-F9B7-36556A1D4EF6}"/>
          </ac:spMkLst>
        </pc:spChg>
        <pc:spChg chg="mod topLvl">
          <ac:chgData name="Eef Bauwens" userId="S::ebauwens@miva.nl::3a60379e-ec9a-4448-82e9-c7615c4cbeea" providerId="AD" clId="Web-{B50E1BDC-54DA-A5AD-9264-AAFACCA4007B}" dt="2025-05-28T12:20:45.424" v="689" actId="14100"/>
          <ac:spMkLst>
            <pc:docMk/>
            <pc:sldMk cId="3120077834" sldId="273"/>
            <ac:spMk id="3" creationId="{9F2B47EC-A9E1-6038-29DC-1EC164093FCC}"/>
          </ac:spMkLst>
        </pc:spChg>
      </pc:sldChg>
      <pc:sldChg chg="addSp delSp modSp modCm">
        <pc:chgData name="Eef Bauwens" userId="S::ebauwens@miva.nl::3a60379e-ec9a-4448-82e9-c7615c4cbeea" providerId="AD" clId="Web-{B50E1BDC-54DA-A5AD-9264-AAFACCA4007B}" dt="2025-05-28T11:38:26.767" v="209"/>
        <pc:sldMkLst>
          <pc:docMk/>
          <pc:sldMk cId="1610549366" sldId="275"/>
        </pc:sldMkLst>
        <pc:spChg chg="mod">
          <ac:chgData name="Eef Bauwens" userId="S::ebauwens@miva.nl::3a60379e-ec9a-4448-82e9-c7615c4cbeea" providerId="AD" clId="Web-{B50E1BDC-54DA-A5AD-9264-AAFACCA4007B}" dt="2025-05-28T11:10:25.657" v="0" actId="20577"/>
          <ac:spMkLst>
            <pc:docMk/>
            <pc:sldMk cId="1610549366" sldId="275"/>
            <ac:spMk id="3" creationId="{FEA83F00-9CB3-9713-B23D-B2AF2C01284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ef Bauwens" userId="S::ebauwens@miva.nl::3a60379e-ec9a-4448-82e9-c7615c4cbeea" providerId="AD" clId="Web-{B50E1BDC-54DA-A5AD-9264-AAFACCA4007B}" dt="2025-05-28T11:10:25.657" v="0" actId="20577"/>
              <pc2:cmMkLst xmlns:pc2="http://schemas.microsoft.com/office/powerpoint/2019/9/main/command">
                <pc:docMk/>
                <pc:sldMk cId="1610549366" sldId="275"/>
                <pc2:cmMk id="{DE2CAE7E-CE5E-49D9-936F-5152261BF3B5}"/>
              </pc2:cmMkLst>
            </pc226:cmChg>
          </p:ext>
        </pc:extLst>
      </pc:sldChg>
      <pc:sldChg chg="addSp delSp modSp modCm">
        <pc:chgData name="Eef Bauwens" userId="S::ebauwens@miva.nl::3a60379e-ec9a-4448-82e9-c7615c4cbeea" providerId="AD" clId="Web-{B50E1BDC-54DA-A5AD-9264-AAFACCA4007B}" dt="2025-05-28T12:23:43.243" v="720" actId="1076"/>
        <pc:sldMkLst>
          <pc:docMk/>
          <pc:sldMk cId="25393944" sldId="276"/>
        </pc:sldMkLst>
        <pc:spChg chg="mod">
          <ac:chgData name="Eef Bauwens" userId="S::ebauwens@miva.nl::3a60379e-ec9a-4448-82e9-c7615c4cbeea" providerId="AD" clId="Web-{B50E1BDC-54DA-A5AD-9264-AAFACCA4007B}" dt="2025-05-28T11:10:54.064" v="2" actId="20577"/>
          <ac:spMkLst>
            <pc:docMk/>
            <pc:sldMk cId="25393944" sldId="276"/>
            <ac:spMk id="2" creationId="{9525A87C-825E-53EB-2BF8-317B08552B25}"/>
          </ac:spMkLst>
        </pc:spChg>
        <pc:spChg chg="mod">
          <ac:chgData name="Eef Bauwens" userId="S::ebauwens@miva.nl::3a60379e-ec9a-4448-82e9-c7615c4cbeea" providerId="AD" clId="Web-{B50E1BDC-54DA-A5AD-9264-AAFACCA4007B}" dt="2025-05-28T11:25:55.692" v="115" actId="1076"/>
          <ac:spMkLst>
            <pc:docMk/>
            <pc:sldMk cId="25393944" sldId="276"/>
            <ac:spMk id="3" creationId="{D835859E-09A6-1957-107B-09A597652429}"/>
          </ac:spMkLst>
        </pc:spChg>
        <pc:picChg chg="add mod ord modCrop">
          <ac:chgData name="Eef Bauwens" userId="S::ebauwens@miva.nl::3a60379e-ec9a-4448-82e9-c7615c4cbeea" providerId="AD" clId="Web-{B50E1BDC-54DA-A5AD-9264-AAFACCA4007B}" dt="2025-05-28T12:23:43.243" v="720" actId="1076"/>
          <ac:picMkLst>
            <pc:docMk/>
            <pc:sldMk cId="25393944" sldId="276"/>
            <ac:picMk id="11" creationId="{A17879AF-0881-F73A-D7EE-91824C2BECC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ef Bauwens" userId="S::ebauwens@miva.nl::3a60379e-ec9a-4448-82e9-c7615c4cbeea" providerId="AD" clId="Web-{B50E1BDC-54DA-A5AD-9264-AAFACCA4007B}" dt="2025-05-28T11:25:49.707" v="113" actId="20577"/>
              <pc2:cmMkLst xmlns:pc2="http://schemas.microsoft.com/office/powerpoint/2019/9/main/command">
                <pc:docMk/>
                <pc:sldMk cId="25393944" sldId="276"/>
                <pc2:cmMk id="{76A95FB3-8AF8-4DE3-8690-1E9ABC251DB1}"/>
              </pc2:cmMkLst>
            </pc226:cmChg>
          </p:ext>
        </pc:extLst>
      </pc:sldChg>
      <pc:sldChg chg="addSp delSp modSp">
        <pc:chgData name="Eef Bauwens" userId="S::ebauwens@miva.nl::3a60379e-ec9a-4448-82e9-c7615c4cbeea" providerId="AD" clId="Web-{B50E1BDC-54DA-A5AD-9264-AAFACCA4007B}" dt="2025-05-28T12:10:22.166" v="502" actId="14100"/>
        <pc:sldMkLst>
          <pc:docMk/>
          <pc:sldMk cId="3049394329" sldId="280"/>
        </pc:sldMkLst>
        <pc:spChg chg="mod">
          <ac:chgData name="Eef Bauwens" userId="S::ebauwens@miva.nl::3a60379e-ec9a-4448-82e9-c7615c4cbeea" providerId="AD" clId="Web-{B50E1BDC-54DA-A5AD-9264-AAFACCA4007B}" dt="2025-05-28T12:10:22.166" v="502" actId="14100"/>
          <ac:spMkLst>
            <pc:docMk/>
            <pc:sldMk cId="3049394329" sldId="280"/>
            <ac:spMk id="9" creationId="{292A87DA-C15E-8D9D-06AA-8E66D1BEE5C6}"/>
          </ac:spMkLst>
        </pc:spChg>
        <pc:spChg chg="mod">
          <ac:chgData name="Eef Bauwens" userId="S::ebauwens@miva.nl::3a60379e-ec9a-4448-82e9-c7615c4cbeea" providerId="AD" clId="Web-{B50E1BDC-54DA-A5AD-9264-AAFACCA4007B}" dt="2025-05-28T12:10:04.509" v="497" actId="1076"/>
          <ac:spMkLst>
            <pc:docMk/>
            <pc:sldMk cId="3049394329" sldId="280"/>
            <ac:spMk id="10" creationId="{8058E5B1-D842-ECD1-70E6-170DA042415B}"/>
          </ac:spMkLst>
        </pc:spChg>
        <pc:picChg chg="mod">
          <ac:chgData name="Eef Bauwens" userId="S::ebauwens@miva.nl::3a60379e-ec9a-4448-82e9-c7615c4cbeea" providerId="AD" clId="Web-{B50E1BDC-54DA-A5AD-9264-AAFACCA4007B}" dt="2025-05-28T12:10:12.572" v="500" actId="1076"/>
          <ac:picMkLst>
            <pc:docMk/>
            <pc:sldMk cId="3049394329" sldId="280"/>
            <ac:picMk id="5" creationId="{2D925EBC-2FE5-32FD-44EC-C954098501BC}"/>
          </ac:picMkLst>
        </pc:picChg>
      </pc:sldChg>
      <pc:sldChg chg="del">
        <pc:chgData name="Eef Bauwens" userId="S::ebauwens@miva.nl::3a60379e-ec9a-4448-82e9-c7615c4cbeea" providerId="AD" clId="Web-{B50E1BDC-54DA-A5AD-9264-AAFACCA4007B}" dt="2025-05-28T11:29:17.168" v="142"/>
        <pc:sldMkLst>
          <pc:docMk/>
          <pc:sldMk cId="1071582590" sldId="282"/>
        </pc:sldMkLst>
      </pc:sldChg>
      <pc:sldChg chg="modSp">
        <pc:chgData name="Eef Bauwens" userId="S::ebauwens@miva.nl::3a60379e-ec9a-4448-82e9-c7615c4cbeea" providerId="AD" clId="Web-{B50E1BDC-54DA-A5AD-9264-AAFACCA4007B}" dt="2025-05-28T12:12:01.389" v="578" actId="1076"/>
        <pc:sldMkLst>
          <pc:docMk/>
          <pc:sldMk cId="2970070690" sldId="284"/>
        </pc:sldMkLst>
        <pc:spChg chg="mod">
          <ac:chgData name="Eef Bauwens" userId="S::ebauwens@miva.nl::3a60379e-ec9a-4448-82e9-c7615c4cbeea" providerId="AD" clId="Web-{B50E1BDC-54DA-A5AD-9264-AAFACCA4007B}" dt="2025-05-28T12:12:01.373" v="577" actId="1076"/>
          <ac:spMkLst>
            <pc:docMk/>
            <pc:sldMk cId="2970070690" sldId="284"/>
            <ac:spMk id="2" creationId="{E52F81BE-8933-B7F9-3F0A-9BE2A78BB125}"/>
          </ac:spMkLst>
        </pc:spChg>
        <pc:spChg chg="mod ord">
          <ac:chgData name="Eef Bauwens" userId="S::ebauwens@miva.nl::3a60379e-ec9a-4448-82e9-c7615c4cbeea" providerId="AD" clId="Web-{B50E1BDC-54DA-A5AD-9264-AAFACCA4007B}" dt="2025-05-28T12:12:01.389" v="578" actId="1076"/>
          <ac:spMkLst>
            <pc:docMk/>
            <pc:sldMk cId="2970070690" sldId="284"/>
            <ac:spMk id="3" creationId="{187870DB-F9EC-31D3-343B-282074702316}"/>
          </ac:spMkLst>
        </pc:spChg>
      </pc:sldChg>
      <pc:sldChg chg="modSp ord">
        <pc:chgData name="Eef Bauwens" userId="S::ebauwens@miva.nl::3a60379e-ec9a-4448-82e9-c7615c4cbeea" providerId="AD" clId="Web-{B50E1BDC-54DA-A5AD-9264-AAFACCA4007B}" dt="2025-05-28T12:25:11.934" v="722"/>
        <pc:sldMkLst>
          <pc:docMk/>
          <pc:sldMk cId="3902417601" sldId="285"/>
        </pc:sldMkLst>
        <pc:spChg chg="mod">
          <ac:chgData name="Eef Bauwens" userId="S::ebauwens@miva.nl::3a60379e-ec9a-4448-82e9-c7615c4cbeea" providerId="AD" clId="Web-{B50E1BDC-54DA-A5AD-9264-AAFACCA4007B}" dt="2025-05-28T11:57:45.075" v="349" actId="14100"/>
          <ac:spMkLst>
            <pc:docMk/>
            <pc:sldMk cId="3902417601" sldId="285"/>
            <ac:spMk id="9" creationId="{F0AB66DB-98E8-3261-E4C8-89CD517B1B0B}"/>
          </ac:spMkLst>
        </pc:spChg>
        <pc:spChg chg="mod">
          <ac:chgData name="Eef Bauwens" userId="S::ebauwens@miva.nl::3a60379e-ec9a-4448-82e9-c7615c4cbeea" providerId="AD" clId="Web-{B50E1BDC-54DA-A5AD-9264-AAFACCA4007B}" dt="2025-05-28T11:57:42.560" v="348" actId="14100"/>
          <ac:spMkLst>
            <pc:docMk/>
            <pc:sldMk cId="3902417601" sldId="285"/>
            <ac:spMk id="10" creationId="{6E227387-9E3F-7B72-BB41-A3CB3111D17C}"/>
          </ac:spMkLst>
        </pc:spChg>
      </pc:sldChg>
      <pc:sldChg chg="modSp">
        <pc:chgData name="Eef Bauwens" userId="S::ebauwens@miva.nl::3a60379e-ec9a-4448-82e9-c7615c4cbeea" providerId="AD" clId="Web-{B50E1BDC-54DA-A5AD-9264-AAFACCA4007B}" dt="2025-05-28T12:06:51.627" v="427" actId="14100"/>
        <pc:sldMkLst>
          <pc:docMk/>
          <pc:sldMk cId="10352082" sldId="286"/>
        </pc:sldMkLst>
        <pc:spChg chg="mod">
          <ac:chgData name="Eef Bauwens" userId="S::ebauwens@miva.nl::3a60379e-ec9a-4448-82e9-c7615c4cbeea" providerId="AD" clId="Web-{B50E1BDC-54DA-A5AD-9264-AAFACCA4007B}" dt="2025-05-28T12:06:51.627" v="427" actId="14100"/>
          <ac:spMkLst>
            <pc:docMk/>
            <pc:sldMk cId="10352082" sldId="286"/>
            <ac:spMk id="7" creationId="{B951D7E9-6357-6A0A-2992-46165FB58917}"/>
          </ac:spMkLst>
        </pc:spChg>
      </pc:sldChg>
      <pc:sldChg chg="modSp ord modCm">
        <pc:chgData name="Eef Bauwens" userId="S::ebauwens@miva.nl::3a60379e-ec9a-4448-82e9-c7615c4cbeea" providerId="AD" clId="Web-{B50E1BDC-54DA-A5AD-9264-AAFACCA4007B}" dt="2025-05-28T12:18:18.262" v="664" actId="14100"/>
        <pc:sldMkLst>
          <pc:docMk/>
          <pc:sldMk cId="947688939" sldId="287"/>
        </pc:sldMkLst>
        <pc:spChg chg="mod">
          <ac:chgData name="Eef Bauwens" userId="S::ebauwens@miva.nl::3a60379e-ec9a-4448-82e9-c7615c4cbeea" providerId="AD" clId="Web-{B50E1BDC-54DA-A5AD-9264-AAFACCA4007B}" dt="2025-05-28T12:18:18.262" v="664" actId="14100"/>
          <ac:spMkLst>
            <pc:docMk/>
            <pc:sldMk cId="947688939" sldId="287"/>
            <ac:spMk id="9" creationId="{099808BE-3374-1846-65F3-5B9EDDAB1973}"/>
          </ac:spMkLst>
        </pc:spChg>
        <pc:spChg chg="mod">
          <ac:chgData name="Eef Bauwens" userId="S::ebauwens@miva.nl::3a60379e-ec9a-4448-82e9-c7615c4cbeea" providerId="AD" clId="Web-{B50E1BDC-54DA-A5AD-9264-AAFACCA4007B}" dt="2025-05-28T12:18:12.606" v="663" actId="1076"/>
          <ac:spMkLst>
            <pc:docMk/>
            <pc:sldMk cId="947688939" sldId="287"/>
            <ac:spMk id="10" creationId="{546D8249-EEF6-2AC0-49DE-E7302331BE4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ef Bauwens" userId="S::ebauwens@miva.nl::3a60379e-ec9a-4448-82e9-c7615c4cbeea" providerId="AD" clId="Web-{B50E1BDC-54DA-A5AD-9264-AAFACCA4007B}" dt="2025-05-28T12:18:01.105" v="660" actId="20577"/>
              <pc2:cmMkLst xmlns:pc2="http://schemas.microsoft.com/office/powerpoint/2019/9/main/command">
                <pc:docMk/>
                <pc:sldMk cId="947688939" sldId="287"/>
                <pc2:cmMk id="{DE70080D-FE94-49C6-BEBA-65160DBFFC25}"/>
              </pc2:cmMkLst>
            </pc226:cmChg>
          </p:ext>
        </pc:extLst>
      </pc:sldChg>
      <pc:sldChg chg="delSp del">
        <pc:chgData name="Eef Bauwens" userId="S::ebauwens@miva.nl::3a60379e-ec9a-4448-82e9-c7615c4cbeea" providerId="AD" clId="Web-{B50E1BDC-54DA-A5AD-9264-AAFACCA4007B}" dt="2025-05-28T12:04:01.949" v="402"/>
        <pc:sldMkLst>
          <pc:docMk/>
          <pc:sldMk cId="345260263" sldId="288"/>
        </pc:sldMkLst>
      </pc:sldChg>
      <pc:sldChg chg="modSp">
        <pc:chgData name="Eef Bauwens" userId="S::ebauwens@miva.nl::3a60379e-ec9a-4448-82e9-c7615c4cbeea" providerId="AD" clId="Web-{B50E1BDC-54DA-A5AD-9264-AAFACCA4007B}" dt="2025-05-28T12:06:06.282" v="422" actId="1076"/>
        <pc:sldMkLst>
          <pc:docMk/>
          <pc:sldMk cId="2179588229" sldId="289"/>
        </pc:sldMkLst>
        <pc:spChg chg="mod">
          <ac:chgData name="Eef Bauwens" userId="S::ebauwens@miva.nl::3a60379e-ec9a-4448-82e9-c7615c4cbeea" providerId="AD" clId="Web-{B50E1BDC-54DA-A5AD-9264-AAFACCA4007B}" dt="2025-05-28T12:06:01.219" v="421" actId="1076"/>
          <ac:spMkLst>
            <pc:docMk/>
            <pc:sldMk cId="2179588229" sldId="289"/>
            <ac:spMk id="5" creationId="{739090E3-702D-0221-A1CA-10A73B48101B}"/>
          </ac:spMkLst>
        </pc:spChg>
        <pc:spChg chg="mod">
          <ac:chgData name="Eef Bauwens" userId="S::ebauwens@miva.nl::3a60379e-ec9a-4448-82e9-c7615c4cbeea" providerId="AD" clId="Web-{B50E1BDC-54DA-A5AD-9264-AAFACCA4007B}" dt="2025-05-28T12:06:06.282" v="422" actId="1076"/>
          <ac:spMkLst>
            <pc:docMk/>
            <pc:sldMk cId="2179588229" sldId="289"/>
            <ac:spMk id="6" creationId="{F126D29D-E081-CFC5-0719-847625692C8C}"/>
          </ac:spMkLst>
        </pc:spChg>
        <pc:picChg chg="mod">
          <ac:chgData name="Eef Bauwens" userId="S::ebauwens@miva.nl::3a60379e-ec9a-4448-82e9-c7615c4cbeea" providerId="AD" clId="Web-{B50E1BDC-54DA-A5AD-9264-AAFACCA4007B}" dt="2025-05-28T12:05:38.062" v="415" actId="1076"/>
          <ac:picMkLst>
            <pc:docMk/>
            <pc:sldMk cId="2179588229" sldId="289"/>
            <ac:picMk id="8" creationId="{8F3ECC47-3BF0-01A2-04B8-499B9BFD53EC}"/>
          </ac:picMkLst>
        </pc:picChg>
      </pc:sldChg>
      <pc:sldChg chg="delSp modSp">
        <pc:chgData name="Eef Bauwens" userId="S::ebauwens@miva.nl::3a60379e-ec9a-4448-82e9-c7615c4cbeea" providerId="AD" clId="Web-{B50E1BDC-54DA-A5AD-9264-AAFACCA4007B}" dt="2025-05-28T12:13:32.392" v="589" actId="1076"/>
        <pc:sldMkLst>
          <pc:docMk/>
          <pc:sldMk cId="1444154407" sldId="291"/>
        </pc:sldMkLst>
        <pc:spChg chg="mod topLvl">
          <ac:chgData name="Eef Bauwens" userId="S::ebauwens@miva.nl::3a60379e-ec9a-4448-82e9-c7615c4cbeea" providerId="AD" clId="Web-{B50E1BDC-54DA-A5AD-9264-AAFACCA4007B}" dt="2025-05-28T12:12:58.250" v="583" actId="14100"/>
          <ac:spMkLst>
            <pc:docMk/>
            <pc:sldMk cId="1444154407" sldId="291"/>
            <ac:spMk id="2" creationId="{BA5B22DE-A04D-9400-D782-F119DC189E1E}"/>
          </ac:spMkLst>
        </pc:spChg>
        <pc:spChg chg="mod topLvl">
          <ac:chgData name="Eef Bauwens" userId="S::ebauwens@miva.nl::3a60379e-ec9a-4448-82e9-c7615c4cbeea" providerId="AD" clId="Web-{B50E1BDC-54DA-A5AD-9264-AAFACCA4007B}" dt="2025-05-28T12:13:32.392" v="589" actId="1076"/>
          <ac:spMkLst>
            <pc:docMk/>
            <pc:sldMk cId="1444154407" sldId="291"/>
            <ac:spMk id="3" creationId="{591EDD00-7A87-397A-A7B5-F77445892E37}"/>
          </ac:spMkLst>
        </pc:spChg>
      </pc:sldChg>
      <pc:sldChg chg="modSp ord">
        <pc:chgData name="Eef Bauwens" userId="S::ebauwens@miva.nl::3a60379e-ec9a-4448-82e9-c7615c4cbeea" providerId="AD" clId="Web-{B50E1BDC-54DA-A5AD-9264-AAFACCA4007B}" dt="2025-05-28T12:24:14.025" v="721" actId="14100"/>
        <pc:sldMkLst>
          <pc:docMk/>
          <pc:sldMk cId="1397780236" sldId="292"/>
        </pc:sldMkLst>
        <pc:spChg chg="mod">
          <ac:chgData name="Eef Bauwens" userId="S::ebauwens@miva.nl::3a60379e-ec9a-4448-82e9-c7615c4cbeea" providerId="AD" clId="Web-{B50E1BDC-54DA-A5AD-9264-AAFACCA4007B}" dt="2025-05-28T12:24:14.025" v="721" actId="14100"/>
          <ac:spMkLst>
            <pc:docMk/>
            <pc:sldMk cId="1397780236" sldId="292"/>
            <ac:spMk id="9" creationId="{75B34E52-3ADF-8367-F8E4-7BDA982674C6}"/>
          </ac:spMkLst>
        </pc:spChg>
        <pc:spChg chg="mod">
          <ac:chgData name="Eef Bauwens" userId="S::ebauwens@miva.nl::3a60379e-ec9a-4448-82e9-c7615c4cbeea" providerId="AD" clId="Web-{B50E1BDC-54DA-A5AD-9264-AAFACCA4007B}" dt="2025-05-28T12:07:13.659" v="431" actId="20577"/>
          <ac:spMkLst>
            <pc:docMk/>
            <pc:sldMk cId="1397780236" sldId="292"/>
            <ac:spMk id="10" creationId="{844357FB-EAEB-50A7-C68D-347236BCE53A}"/>
          </ac:spMkLst>
        </pc:spChg>
        <pc:picChg chg="mod">
          <ac:chgData name="Eef Bauwens" userId="S::ebauwens@miva.nl::3a60379e-ec9a-4448-82e9-c7615c4cbeea" providerId="AD" clId="Web-{B50E1BDC-54DA-A5AD-9264-AAFACCA4007B}" dt="2025-05-28T11:55:56.806" v="311" actId="1076"/>
          <ac:picMkLst>
            <pc:docMk/>
            <pc:sldMk cId="1397780236" sldId="292"/>
            <ac:picMk id="3" creationId="{C30D37E7-2776-A79D-8302-EF4A1D27DCDF}"/>
          </ac:picMkLst>
        </pc:picChg>
      </pc:sldChg>
      <pc:sldChg chg="addSp delSp modSp del">
        <pc:chgData name="Eef Bauwens" userId="S::ebauwens@miva.nl::3a60379e-ec9a-4448-82e9-c7615c4cbeea" providerId="AD" clId="Web-{B50E1BDC-54DA-A5AD-9264-AAFACCA4007B}" dt="2025-05-28T11:52:33.408" v="296"/>
        <pc:sldMkLst>
          <pc:docMk/>
          <pc:sldMk cId="3949028418" sldId="293"/>
        </pc:sldMkLst>
      </pc:sldChg>
      <pc:sldChg chg="addSp delSp modSp">
        <pc:chgData name="Eef Bauwens" userId="S::ebauwens@miva.nl::3a60379e-ec9a-4448-82e9-c7615c4cbeea" providerId="AD" clId="Web-{B50E1BDC-54DA-A5AD-9264-AAFACCA4007B}" dt="2025-05-28T12:16:22.445" v="630" actId="14100"/>
        <pc:sldMkLst>
          <pc:docMk/>
          <pc:sldMk cId="2590088531" sldId="294"/>
        </pc:sldMkLst>
        <pc:spChg chg="add mod">
          <ac:chgData name="Eef Bauwens" userId="S::ebauwens@miva.nl::3a60379e-ec9a-4448-82e9-c7615c4cbeea" providerId="AD" clId="Web-{B50E1BDC-54DA-A5AD-9264-AAFACCA4007B}" dt="2025-05-28T12:16:22.445" v="630" actId="14100"/>
          <ac:spMkLst>
            <pc:docMk/>
            <pc:sldMk cId="2590088531" sldId="294"/>
            <ac:spMk id="4" creationId="{5E14EBD7-A497-8CC1-DF7E-A6FEB8CC6984}"/>
          </ac:spMkLst>
        </pc:spChg>
        <pc:spChg chg="add mod">
          <ac:chgData name="Eef Bauwens" userId="S::ebauwens@miva.nl::3a60379e-ec9a-4448-82e9-c7615c4cbeea" providerId="AD" clId="Web-{B50E1BDC-54DA-A5AD-9264-AAFACCA4007B}" dt="2025-05-28T12:16:22.445" v="629" actId="14100"/>
          <ac:spMkLst>
            <pc:docMk/>
            <pc:sldMk cId="2590088531" sldId="294"/>
            <ac:spMk id="7" creationId="{9A3BB8F8-45CE-AAC7-4FFB-282B4A7B396F}"/>
          </ac:spMkLst>
        </pc:spChg>
        <pc:spChg chg="add mod">
          <ac:chgData name="Eef Bauwens" userId="S::ebauwens@miva.nl::3a60379e-ec9a-4448-82e9-c7615c4cbeea" providerId="AD" clId="Web-{B50E1BDC-54DA-A5AD-9264-AAFACCA4007B}" dt="2025-05-28T12:16:22.445" v="628" actId="14100"/>
          <ac:spMkLst>
            <pc:docMk/>
            <pc:sldMk cId="2590088531" sldId="294"/>
            <ac:spMk id="9" creationId="{11779C7B-579D-DBD4-9A39-4AB4E0ED6CDC}"/>
          </ac:spMkLst>
        </pc:spChg>
        <pc:picChg chg="mod">
          <ac:chgData name="Eef Bauwens" userId="S::ebauwens@miva.nl::3a60379e-ec9a-4448-82e9-c7615c4cbeea" providerId="AD" clId="Web-{B50E1BDC-54DA-A5AD-9264-AAFACCA4007B}" dt="2025-05-28T12:14:14.659" v="606" actId="1076"/>
          <ac:picMkLst>
            <pc:docMk/>
            <pc:sldMk cId="2590088531" sldId="294"/>
            <ac:picMk id="2" creationId="{A302A2A4-031C-B4B4-8243-CF2943C9670E}"/>
          </ac:picMkLst>
        </pc:picChg>
      </pc:sldChg>
      <pc:sldChg chg="addSp modSp new del">
        <pc:chgData name="Eef Bauwens" userId="S::ebauwens@miva.nl::3a60379e-ec9a-4448-82e9-c7615c4cbeea" providerId="AD" clId="Web-{B50E1BDC-54DA-A5AD-9264-AAFACCA4007B}" dt="2025-05-28T14:37:01.764" v="829"/>
        <pc:sldMkLst>
          <pc:docMk/>
          <pc:sldMk cId="896065474" sldId="295"/>
        </pc:sldMkLst>
      </pc:sldChg>
      <pc:sldChg chg="addSp delSp modSp add replId">
        <pc:chgData name="Eef Bauwens" userId="S::ebauwens@miva.nl::3a60379e-ec9a-4448-82e9-c7615c4cbeea" providerId="AD" clId="Web-{B50E1BDC-54DA-A5AD-9264-AAFACCA4007B}" dt="2025-05-28T14:39:13.393" v="845" actId="1076"/>
        <pc:sldMkLst>
          <pc:docMk/>
          <pc:sldMk cId="446111381" sldId="296"/>
        </pc:sldMkLst>
      </pc:sldChg>
    </pc:docChg>
  </pc:docChgLst>
  <pc:docChgLst>
    <pc:chgData name="Eef Bauwens" userId="S::ebauwens@miva.nl::3a60379e-ec9a-4448-82e9-c7615c4cbeea" providerId="AD" clId="Web-{C4033D5C-EDCF-98BE-5661-AC462E420EBE}"/>
    <pc:docChg chg="modSld">
      <pc:chgData name="Eef Bauwens" userId="S::ebauwens@miva.nl::3a60379e-ec9a-4448-82e9-c7615c4cbeea" providerId="AD" clId="Web-{C4033D5C-EDCF-98BE-5661-AC462E420EBE}" dt="2025-06-04T07:48:11.935" v="38" actId="14100"/>
      <pc:docMkLst>
        <pc:docMk/>
      </pc:docMkLst>
      <pc:sldChg chg="delSp">
        <pc:chgData name="Eef Bauwens" userId="S::ebauwens@miva.nl::3a60379e-ec9a-4448-82e9-c7615c4cbeea" providerId="AD" clId="Web-{C4033D5C-EDCF-98BE-5661-AC462E420EBE}" dt="2025-06-04T07:43:38.206" v="0"/>
        <pc:sldMkLst>
          <pc:docMk/>
          <pc:sldMk cId="534696930" sldId="257"/>
        </pc:sldMkLst>
      </pc:sldChg>
      <pc:sldChg chg="modSp">
        <pc:chgData name="Eef Bauwens" userId="S::ebauwens@miva.nl::3a60379e-ec9a-4448-82e9-c7615c4cbeea" providerId="AD" clId="Web-{C4033D5C-EDCF-98BE-5661-AC462E420EBE}" dt="2025-06-04T07:45:01.038" v="23" actId="20577"/>
        <pc:sldMkLst>
          <pc:docMk/>
          <pc:sldMk cId="3115070405" sldId="262"/>
        </pc:sldMkLst>
        <pc:spChg chg="mod">
          <ac:chgData name="Eef Bauwens" userId="S::ebauwens@miva.nl::3a60379e-ec9a-4448-82e9-c7615c4cbeea" providerId="AD" clId="Web-{C4033D5C-EDCF-98BE-5661-AC462E420EBE}" dt="2025-06-04T07:45:01.038" v="23" actId="20577"/>
          <ac:spMkLst>
            <pc:docMk/>
            <pc:sldMk cId="3115070405" sldId="262"/>
            <ac:spMk id="10" creationId="{A54566AB-ACC0-99B0-F669-548A53D6C3F9}"/>
          </ac:spMkLst>
        </pc:spChg>
      </pc:sldChg>
      <pc:sldChg chg="modSp">
        <pc:chgData name="Eef Bauwens" userId="S::ebauwens@miva.nl::3a60379e-ec9a-4448-82e9-c7615c4cbeea" providerId="AD" clId="Web-{C4033D5C-EDCF-98BE-5661-AC462E420EBE}" dt="2025-06-04T07:48:11.935" v="38" actId="14100"/>
        <pc:sldMkLst>
          <pc:docMk/>
          <pc:sldMk cId="4003406040" sldId="270"/>
        </pc:sldMkLst>
        <pc:spChg chg="mod">
          <ac:chgData name="Eef Bauwens" userId="S::ebauwens@miva.nl::3a60379e-ec9a-4448-82e9-c7615c4cbeea" providerId="AD" clId="Web-{C4033D5C-EDCF-98BE-5661-AC462E420EBE}" dt="2025-06-04T07:48:11.935" v="38" actId="14100"/>
          <ac:spMkLst>
            <pc:docMk/>
            <pc:sldMk cId="4003406040" sldId="270"/>
            <ac:spMk id="5" creationId="{BCCBF8AF-4210-770E-9924-981E0CA0203D}"/>
          </ac:spMkLst>
        </pc:spChg>
      </pc:sldChg>
      <pc:sldChg chg="modSp">
        <pc:chgData name="Eef Bauwens" userId="S::ebauwens@miva.nl::3a60379e-ec9a-4448-82e9-c7615c4cbeea" providerId="AD" clId="Web-{C4033D5C-EDCF-98BE-5661-AC462E420EBE}" dt="2025-06-04T07:47:26.465" v="37" actId="14100"/>
        <pc:sldMkLst>
          <pc:docMk/>
          <pc:sldMk cId="330998899" sldId="272"/>
        </pc:sldMkLst>
        <pc:spChg chg="mod">
          <ac:chgData name="Eef Bauwens" userId="S::ebauwens@miva.nl::3a60379e-ec9a-4448-82e9-c7615c4cbeea" providerId="AD" clId="Web-{C4033D5C-EDCF-98BE-5661-AC462E420EBE}" dt="2025-06-04T07:47:26.465" v="37" actId="14100"/>
          <ac:spMkLst>
            <pc:docMk/>
            <pc:sldMk cId="330998899" sldId="272"/>
            <ac:spMk id="12" creationId="{8B253607-5634-CD1E-3815-5E58C7E52FAD}"/>
          </ac:spMkLst>
        </pc:spChg>
      </pc:sldChg>
      <pc:sldChg chg="modSp">
        <pc:chgData name="Eef Bauwens" userId="S::ebauwens@miva.nl::3a60379e-ec9a-4448-82e9-c7615c4cbeea" providerId="AD" clId="Web-{C4033D5C-EDCF-98BE-5661-AC462E420EBE}" dt="2025-06-04T07:46:39.760" v="27" actId="20577"/>
        <pc:sldMkLst>
          <pc:docMk/>
          <pc:sldMk cId="3120077834" sldId="273"/>
        </pc:sldMkLst>
        <pc:spChg chg="mod">
          <ac:chgData name="Eef Bauwens" userId="S::ebauwens@miva.nl::3a60379e-ec9a-4448-82e9-c7615c4cbeea" providerId="AD" clId="Web-{C4033D5C-EDCF-98BE-5661-AC462E420EBE}" dt="2025-06-04T07:46:39.760" v="27" actId="20577"/>
          <ac:spMkLst>
            <pc:docMk/>
            <pc:sldMk cId="3120077834" sldId="273"/>
            <ac:spMk id="3" creationId="{9F2B47EC-A9E1-6038-29DC-1EC164093FCC}"/>
          </ac:spMkLst>
        </pc:spChg>
      </pc:sldChg>
      <pc:sldChg chg="modSp">
        <pc:chgData name="Eef Bauwens" userId="S::ebauwens@miva.nl::3a60379e-ec9a-4448-82e9-c7615c4cbeea" providerId="AD" clId="Web-{C4033D5C-EDCF-98BE-5661-AC462E420EBE}" dt="2025-06-04T07:45:35.398" v="26" actId="20577"/>
        <pc:sldMkLst>
          <pc:docMk/>
          <pc:sldMk cId="25393944" sldId="276"/>
        </pc:sldMkLst>
        <pc:spChg chg="mod">
          <ac:chgData name="Eef Bauwens" userId="S::ebauwens@miva.nl::3a60379e-ec9a-4448-82e9-c7615c4cbeea" providerId="AD" clId="Web-{C4033D5C-EDCF-98BE-5661-AC462E420EBE}" dt="2025-06-04T07:45:35.398" v="26" actId="20577"/>
          <ac:spMkLst>
            <pc:docMk/>
            <pc:sldMk cId="25393944" sldId="276"/>
            <ac:spMk id="3" creationId="{D835859E-09A6-1957-107B-09A59765242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9D933-09D2-4D89-82D3-207B66EC77D4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4D29C-6882-4559-BF48-99E4F608AE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01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4D29C-6882-4559-BF48-99E4F608AE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107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6EEFD-9F3F-6286-9FC6-45913E9A3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7E2D973-86F0-7709-BAAC-4B59CFF5F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AAF4E5E-F7F4-A64D-195D-C5600944C8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33D76CC-4267-357E-EA94-EB2D181FA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4D29C-6882-4559-BF48-99E4F608AE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82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5B773-3074-8403-16D0-16CB67E9B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DD3B2EF-FBF8-0C13-778D-E9D0EEB05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7152EF3-09E7-A8EC-E775-5C4001ECE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E6AED6-AFED-980D-873F-FA1413CAB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4D29C-6882-4559-BF48-99E4F608AE0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481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55F5C-18A5-D59A-6F4D-774038EE7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7128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2734BE9-AFBF-B55A-F512-240D53ACB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56803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47A076-6D2A-1245-5667-CF0B75C3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97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F8998-F0DA-23D3-DF16-3A0703F6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88E349E-7F56-3914-D7B4-8FD315D0D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65EF9B-069F-2B3E-2D73-D52FF5D8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9A544E-95A0-3BE2-5E48-0FDF973D5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5832EC-F9FD-7D28-BF44-3970C64A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94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8623BBC-9F89-652D-FC4C-DF151E43B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383126-6466-174F-7C9A-244BC52F9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9E3CCB-46EB-A7CF-02F3-9EB43788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ADAC0F-A4F5-698D-58CB-F4BD3CEF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A5F2D9-0149-DE62-E880-7071213B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5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24F06-6B2C-FEA0-79B3-FDE9488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5142B3-7DD8-823F-953E-2CEAAAA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A1DD18-4812-1B43-BEA3-7D3774EE0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285750" indent="-285750">
              <a:buClr>
                <a:srgbClr val="E30613"/>
              </a:buClr>
              <a:buFont typeface="Arial" panose="020B0604020202020204" pitchFamily="34" charset="0"/>
              <a:buChar char="•"/>
              <a:defRPr/>
            </a:lvl1pPr>
            <a:lvl2pPr marL="800100" indent="-342900">
              <a:buClr>
                <a:srgbClr val="E30613"/>
              </a:buClr>
              <a:buFont typeface="Arial" panose="020B0604020202020204" pitchFamily="34" charset="0"/>
              <a:buChar char="•"/>
              <a:defRPr sz="1600"/>
            </a:lvl2pPr>
            <a:lvl3pPr marL="1257300" indent="-342900">
              <a:buClr>
                <a:srgbClr val="E30613"/>
              </a:buClr>
              <a:buFont typeface="Arial" panose="020B0604020202020204" pitchFamily="34" charset="0"/>
              <a:buChar char="•"/>
              <a:defRPr sz="1600"/>
            </a:lvl3pPr>
            <a:lvl4pPr marL="1657350" indent="-285750">
              <a:buClr>
                <a:srgbClr val="E30613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rgbClr val="E30613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63078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24F06-6B2C-FEA0-79B3-FDE94887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5142B3-7DD8-823F-953E-2CEAAAA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A414E367-DAB5-0134-4FD3-6086C73A8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5625"/>
            <a:ext cx="10515600" cy="4255009"/>
          </a:xfrm>
        </p:spPr>
        <p:txBody>
          <a:bodyPr anchor="t">
            <a:normAutofit/>
          </a:bodyPr>
          <a:lstStyle>
            <a:lvl1pPr marL="0" indent="0" algn="l">
              <a:buClr>
                <a:srgbClr val="D9222A"/>
              </a:buClr>
              <a:buFont typeface="Arial" panose="020B0604020202020204" pitchFamily="34" charset="0"/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3443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982BB-F1E0-DDD9-A7F3-5378CA6B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00CC27-8AAC-4F6A-3A2F-60ADEBB11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ACE21E1-A98B-B325-E8B3-949A12E05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834A02-7D75-7EA5-06AA-40521F6E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BD3555-FA91-53B5-DE6D-6486F5D49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BFDDA6-BE74-7E02-7F3F-BCE1F2BA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8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24DB2-69CD-0A4C-52F5-48B86420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1B9AB2-152C-F63F-87B1-804EA4FDE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7ABCB62-4981-E420-4B19-0EE1720B2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6063547-2C9E-0EDC-2B30-35FC683C5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650D011-72A1-4203-EDCD-FC82E01FBD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5F45E4A-21D4-3F3A-3BD6-E4BCEB05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E980860-2259-7278-7A5E-543630D68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14707AC-734C-04D4-CB0B-73ADA59C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229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ote pagina">
    <p:bg>
      <p:bgPr>
        <a:solidFill>
          <a:srgbClr val="E3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9EE42E-AA5B-C0B9-E681-C3B846746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429000"/>
            <a:ext cx="6636026" cy="174562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“Klik om stijl te bewerken”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E3B014-2878-E400-3903-843FE567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2FFC233-3C48-20ED-A0FB-4A13DEB202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4035" y="365371"/>
            <a:ext cx="959530" cy="4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8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F33D41-E830-94A6-D8B0-BBFA4400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43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A4F49A-0103-AE0D-E470-77252BCAE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DEC64F-3E7F-1805-4477-D36268FF2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6AF06D-9373-EEEF-4ADB-E6707A75D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E2F309-2E98-738C-2DAD-9ED107FD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55C81D-A468-2E94-771E-D659ADC5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4E6468-C831-C5AE-E574-6D4B40249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31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64EB9-2813-7CD0-6D64-0E81BA06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D0BEF69-EB10-54D2-EFE7-BE7ABA0CF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4FFD6E-7194-280D-CA2B-5249D178E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B4B9F7-2832-9A41-01C2-7C0F3C3F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53561-2D48-144C-A790-F70B50E2B7F6}" type="datetimeFigureOut">
              <a:rPr lang="nl-NL" smtClean="0"/>
              <a:t>17-6-2025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0CFDD93-89AB-5021-CCF3-2D1893EF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371AFB-343C-6993-0B61-7C458B3F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6FBD-A0F2-6B43-B889-0AEAD3E17BD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56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178E730-1DBF-B731-29BA-AC3AF5EA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6218"/>
            <a:ext cx="10515600" cy="1019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628382-6BF4-0B8C-41BB-5B3EF4562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574A0E-8681-E9F6-88BF-9BD299623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03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6ACB85-604B-A748-BDA0-7DF05CA02F7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 descr="Afbeelding met logo&#10;&#10;Automatisch gegenereerde beschrijving">
            <a:extLst>
              <a:ext uri="{FF2B5EF4-FFF2-40B4-BE49-F238E27FC236}">
                <a16:creationId xmlns:a16="http://schemas.microsoft.com/office/drawing/2014/main" id="{7ED4631D-C9F4-BB6F-8D94-028F05C4C93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035" y="365125"/>
            <a:ext cx="959530" cy="44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9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E3061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OT--mSD6Nc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2668F5A1-07E5-F028-E4F5-762F007C5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61289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D4762CA-5A02-F72C-E814-5C1327607F3C}"/>
              </a:ext>
            </a:extLst>
          </p:cNvPr>
          <p:cNvSpPr/>
          <p:nvPr/>
        </p:nvSpPr>
        <p:spPr>
          <a:xfrm>
            <a:off x="371319" y="352986"/>
            <a:ext cx="6241917" cy="624341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BC0943E-42D3-C117-BBEC-9B0D1AC73D55}"/>
              </a:ext>
            </a:extLst>
          </p:cNvPr>
          <p:cNvSpPr/>
          <p:nvPr/>
        </p:nvSpPr>
        <p:spPr>
          <a:xfrm>
            <a:off x="371319" y="889942"/>
            <a:ext cx="4730651" cy="663373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" name="Afbeelding 2" descr="Afbeelding met logo&#10;&#10;Automatisch gegenereerde beschrijving">
            <a:extLst>
              <a:ext uri="{FF2B5EF4-FFF2-40B4-BE49-F238E27FC236}">
                <a16:creationId xmlns:a16="http://schemas.microsoft.com/office/drawing/2014/main" id="{4918D6B2-42F9-D628-F96E-CF3C2BFCDA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20" y="5879744"/>
            <a:ext cx="1505715" cy="692172"/>
          </a:xfrm>
          <a:prstGeom prst="rect">
            <a:avLst/>
          </a:prstGeom>
        </p:spPr>
      </p:pic>
      <p:sp>
        <p:nvSpPr>
          <p:cNvPr id="5" name="Subtitle 13">
            <a:extLst>
              <a:ext uri="{FF2B5EF4-FFF2-40B4-BE49-F238E27FC236}">
                <a16:creationId xmlns:a16="http://schemas.microsoft.com/office/drawing/2014/main" id="{BCCBF8AF-4210-770E-9924-981E0CA0203D}"/>
              </a:ext>
            </a:extLst>
          </p:cNvPr>
          <p:cNvSpPr txBox="1">
            <a:spLocks/>
          </p:cNvSpPr>
          <p:nvPr/>
        </p:nvSpPr>
        <p:spPr bwMode="auto">
          <a:xfrm>
            <a:off x="371319" y="1624781"/>
            <a:ext cx="3089417" cy="505505"/>
          </a:xfrm>
          <a:prstGeom prst="rect">
            <a:avLst/>
          </a:prstGeom>
          <a:solidFill>
            <a:srgbClr val="E30613"/>
          </a:solidFill>
        </p:spPr>
        <p:txBody>
          <a:bodyPr vert="horz" wrap="none" lIns="72000" tIns="72000" rIns="72000" bIns="72000" numCol="1" rtlCol="0" anchor="t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2600" dirty="0">
                <a:latin typeface="Arial" panose="020B0604020202020204" pitchFamily="34" charset="0"/>
                <a:cs typeface="Arial" panose="020B0604020202020204" pitchFamily="34" charset="0"/>
              </a:rPr>
              <a:t>MIVA-Collecte 2025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53B8305A-C868-6C1A-F411-C448A6EFA908}"/>
              </a:ext>
            </a:extLst>
          </p:cNvPr>
          <p:cNvGrpSpPr/>
          <p:nvPr/>
        </p:nvGrpSpPr>
        <p:grpSpPr>
          <a:xfrm>
            <a:off x="10774680" y="6103620"/>
            <a:ext cx="1139606" cy="468296"/>
            <a:chOff x="4064000" y="2197100"/>
            <a:chExt cx="6265239" cy="246380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4D69170-A10E-9881-EE56-C15FE15A7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4000" y="2197100"/>
              <a:ext cx="4064000" cy="246380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9D9062EE-1796-8FD4-5B11-F1D00A78A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622" y="2543243"/>
              <a:ext cx="2207617" cy="1753108"/>
            </a:xfrm>
            <a:prstGeom prst="rect">
              <a:avLst/>
            </a:prstGeom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3D8CD5F6-480B-8AEE-E615-D556AC855740}"/>
              </a:ext>
            </a:extLst>
          </p:cNvPr>
          <p:cNvSpPr txBox="1"/>
          <p:nvPr/>
        </p:nvSpPr>
        <p:spPr>
          <a:xfrm>
            <a:off x="417500" y="332264"/>
            <a:ext cx="6103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Geef artsen in Uganda licht om levens te redden</a:t>
            </a:r>
          </a:p>
        </p:txBody>
      </p:sp>
    </p:spTree>
    <p:extLst>
      <p:ext uri="{BB962C8B-B14F-4D97-AF65-F5344CB8AC3E}">
        <p14:creationId xmlns:p14="http://schemas.microsoft.com/office/powerpoint/2010/main" val="53469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448A3-EC16-40F5-7720-14D7B92AA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persoon, schoeisel, glimlach&#10;&#10;Door AI gegenereerde inhoud is mogelijk onjuist.">
            <a:extLst>
              <a:ext uri="{FF2B5EF4-FFF2-40B4-BE49-F238E27FC236}">
                <a16:creationId xmlns:a16="http://schemas.microsoft.com/office/drawing/2014/main" id="{8F3ECC47-3BF0-01A2-04B8-499B9BFD5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244"/>
            <a:ext cx="12534900" cy="832317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3266D73-85BE-156C-F6E1-67BCF54EEE1D}"/>
              </a:ext>
            </a:extLst>
          </p:cNvPr>
          <p:cNvSpPr txBox="1"/>
          <p:nvPr/>
        </p:nvSpPr>
        <p:spPr>
          <a:xfrm>
            <a:off x="7137400" y="5451940"/>
            <a:ext cx="4762500" cy="561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Maar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39090E3-702D-0221-A1CA-10A73B48101B}"/>
              </a:ext>
            </a:extLst>
          </p:cNvPr>
          <p:cNvSpPr/>
          <p:nvPr/>
        </p:nvSpPr>
        <p:spPr>
          <a:xfrm>
            <a:off x="412116" y="4900295"/>
            <a:ext cx="9570085" cy="163385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126D29D-E081-CFC5-0719-847625692C8C}"/>
              </a:ext>
            </a:extLst>
          </p:cNvPr>
          <p:cNvSpPr txBox="1"/>
          <p:nvPr/>
        </p:nvSpPr>
        <p:spPr>
          <a:xfrm>
            <a:off x="713741" y="5147225"/>
            <a:ext cx="8963660" cy="10789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Enock</a:t>
            </a:r>
            <a:r>
              <a:rPr lang="nl-NL" sz="2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en zijn collega’s zetten zich dag en nacht in om de juiste, soms levensreddende, zorg te bieden.</a:t>
            </a:r>
          </a:p>
        </p:txBody>
      </p:sp>
    </p:spTree>
    <p:extLst>
      <p:ext uri="{BB962C8B-B14F-4D97-AF65-F5344CB8AC3E}">
        <p14:creationId xmlns:p14="http://schemas.microsoft.com/office/powerpoint/2010/main" val="2179588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19587-E44E-CB76-C411-F49143E23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366C270-376C-D480-05BE-B0D65B159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97949"/>
            <a:ext cx="12368463" cy="825594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BBADAD4-56C1-A7FA-A1A4-2072FB7CF8CA}"/>
              </a:ext>
            </a:extLst>
          </p:cNvPr>
          <p:cNvSpPr txBox="1"/>
          <p:nvPr/>
        </p:nvSpPr>
        <p:spPr>
          <a:xfrm>
            <a:off x="7137400" y="5451940"/>
            <a:ext cx="4762500" cy="561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Maar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DD31D215-35BF-7EE5-96BF-97F972FB7B89}"/>
              </a:ext>
            </a:extLst>
          </p:cNvPr>
          <p:cNvSpPr/>
          <p:nvPr/>
        </p:nvSpPr>
        <p:spPr>
          <a:xfrm>
            <a:off x="383540" y="4909820"/>
            <a:ext cx="11361419" cy="171958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5C76514-E41A-A216-7EC9-622BF46EB0DE}"/>
              </a:ext>
            </a:extLst>
          </p:cNvPr>
          <p:cNvSpPr txBox="1"/>
          <p:nvPr/>
        </p:nvSpPr>
        <p:spPr>
          <a:xfrm>
            <a:off x="527250" y="5003014"/>
            <a:ext cx="11103276" cy="22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4000" b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Maar 3 tot 4 keer per week valt de stroom uit.</a:t>
            </a:r>
          </a:p>
          <a:p>
            <a:pPr>
              <a:lnSpc>
                <a:spcPct val="120000"/>
              </a:lnSpc>
            </a:pPr>
            <a:r>
              <a:rPr lang="nl-NL" sz="4000" b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Soms wel 8 uur lang…</a:t>
            </a:r>
          </a:p>
          <a:p>
            <a:pPr>
              <a:lnSpc>
                <a:spcPct val="120000"/>
              </a:lnSpc>
            </a:pPr>
            <a:endParaRPr lang="nl-NL" sz="4000" b="1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791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E95B1-ECB2-79F0-9C1D-855CE8670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nacht, huis, gebouw&#10;&#10;Door AI gegenereerde inhoud is mogelijk onjuist.">
            <a:extLst>
              <a:ext uri="{FF2B5EF4-FFF2-40B4-BE49-F238E27FC236}">
                <a16:creationId xmlns:a16="http://schemas.microsoft.com/office/drawing/2014/main" id="{6292DA26-F8E7-1F6B-234B-75139B1C1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5091"/>
            <a:ext cx="12522200" cy="835856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099808BE-3374-1846-65F3-5B9EDDAB1973}"/>
              </a:ext>
            </a:extLst>
          </p:cNvPr>
          <p:cNvSpPr/>
          <p:nvPr/>
        </p:nvSpPr>
        <p:spPr>
          <a:xfrm>
            <a:off x="4457700" y="4614460"/>
            <a:ext cx="7453348" cy="1495952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46D8249-EEF6-2AC0-49DE-E7302331BE4E}"/>
              </a:ext>
            </a:extLst>
          </p:cNvPr>
          <p:cNvSpPr txBox="1"/>
          <p:nvPr/>
        </p:nvSpPr>
        <p:spPr>
          <a:xfrm>
            <a:off x="4699000" y="4823290"/>
            <a:ext cx="7077075" cy="10789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Als de stroom uitvalt is het pikkedonker. En apparatuur werkt niet.</a:t>
            </a:r>
          </a:p>
        </p:txBody>
      </p:sp>
    </p:spTree>
    <p:extLst>
      <p:ext uri="{BB962C8B-B14F-4D97-AF65-F5344CB8AC3E}">
        <p14:creationId xmlns:p14="http://schemas.microsoft.com/office/powerpoint/2010/main" val="947688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2BA7A-CAB7-5B6A-1CB0-674A46D6B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overdekt, computer, computer&#10;&#10;Door AI gegenereerde inhoud is mogelijk onjuist.">
            <a:extLst>
              <a:ext uri="{FF2B5EF4-FFF2-40B4-BE49-F238E27FC236}">
                <a16:creationId xmlns:a16="http://schemas.microsoft.com/office/drawing/2014/main" id="{84A8E5CE-7B18-C206-2886-17998ADDC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8621"/>
            <a:ext cx="18178169" cy="946484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951D7E9-6357-6A0A-2992-46165FB58917}"/>
              </a:ext>
            </a:extLst>
          </p:cNvPr>
          <p:cNvSpPr/>
          <p:nvPr/>
        </p:nvSpPr>
        <p:spPr>
          <a:xfrm>
            <a:off x="570169" y="625642"/>
            <a:ext cx="5973505" cy="4965533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90DF20-3BF7-FFE8-95B5-958B6541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47" y="994611"/>
            <a:ext cx="5368853" cy="50480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400" b="0" dirty="0">
                <a:solidFill>
                  <a:schemeClr val="bg1"/>
                </a:solidFill>
              </a:rPr>
              <a:t>Moeder en kind goede zorg bieden zonder stroom is moeilijk.</a:t>
            </a:r>
            <a:br>
              <a:rPr lang="nl-NL" sz="2400" b="0" dirty="0">
                <a:solidFill>
                  <a:schemeClr val="bg1"/>
                </a:solidFill>
              </a:rPr>
            </a:br>
            <a:br>
              <a:rPr lang="nl-NL" sz="2400" b="0" dirty="0">
                <a:solidFill>
                  <a:schemeClr val="bg1"/>
                </a:solidFill>
              </a:rPr>
            </a:br>
            <a:r>
              <a:rPr lang="nl-NL" sz="2400" b="0" dirty="0">
                <a:solidFill>
                  <a:schemeClr val="bg1"/>
                </a:solidFill>
              </a:rPr>
              <a:t>Belangrijke controles kunnen niet uitgevoerd worden. </a:t>
            </a:r>
            <a:br>
              <a:rPr lang="nl-NL" sz="2400" b="0" dirty="0">
                <a:solidFill>
                  <a:schemeClr val="bg1"/>
                </a:solidFill>
              </a:rPr>
            </a:br>
            <a:br>
              <a:rPr lang="nl-NL" sz="2400" b="0" dirty="0">
                <a:solidFill>
                  <a:schemeClr val="bg1"/>
                </a:solidFill>
              </a:rPr>
            </a:br>
            <a:r>
              <a:rPr lang="nl-NL" sz="2400" b="0" dirty="0">
                <a:solidFill>
                  <a:schemeClr val="bg1"/>
                </a:solidFill>
              </a:rPr>
              <a:t>Pasgeboren baby’s kunnen niet goed onderzocht worden.</a:t>
            </a:r>
            <a:br>
              <a:rPr lang="nl-NL" sz="2400" b="0" dirty="0">
                <a:solidFill>
                  <a:schemeClr val="bg1"/>
                </a:solidFill>
              </a:rPr>
            </a:br>
            <a:br>
              <a:rPr lang="nl-NL" sz="2400" b="0" dirty="0">
                <a:solidFill>
                  <a:schemeClr val="bg1"/>
                </a:solidFill>
              </a:rPr>
            </a:br>
            <a:r>
              <a:rPr lang="nl-NL" sz="2400" b="0" dirty="0">
                <a:solidFill>
                  <a:schemeClr val="bg1"/>
                </a:solidFill>
              </a:rPr>
              <a:t>En levensreddende ingrepen kunnen niet plaatsvinden…</a:t>
            </a:r>
          </a:p>
        </p:txBody>
      </p:sp>
    </p:spTree>
    <p:extLst>
      <p:ext uri="{BB962C8B-B14F-4D97-AF65-F5344CB8AC3E}">
        <p14:creationId xmlns:p14="http://schemas.microsoft.com/office/powerpoint/2010/main" val="1035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overdekt, muur&#10;&#10;Door AI gegenereerde inhoud is mogelijk onjuist.">
            <a:extLst>
              <a:ext uri="{FF2B5EF4-FFF2-40B4-BE49-F238E27FC236}">
                <a16:creationId xmlns:a16="http://schemas.microsoft.com/office/drawing/2014/main" id="{2D9BF4D8-10FD-6754-E939-2CC249121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992" y="-571499"/>
            <a:ext cx="14475879" cy="9662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497182-D404-5B12-A2BF-A393A696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910"/>
            <a:ext cx="10515600" cy="102523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nl-NL" sz="2800" dirty="0"/>
            </a:br>
            <a:br>
              <a:rPr lang="nl-NL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CC20B02-7E77-A376-EB4F-D6F3F3AEC2E1}"/>
              </a:ext>
            </a:extLst>
          </p:cNvPr>
          <p:cNvSpPr/>
          <p:nvPr/>
        </p:nvSpPr>
        <p:spPr>
          <a:xfrm>
            <a:off x="383540" y="5109845"/>
            <a:ext cx="10430509" cy="149098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ECB2289-C096-EE9B-D81F-E6B9C277F06A}"/>
              </a:ext>
            </a:extLst>
          </p:cNvPr>
          <p:cNvSpPr txBox="1"/>
          <p:nvPr/>
        </p:nvSpPr>
        <p:spPr>
          <a:xfrm>
            <a:off x="628015" y="5309150"/>
            <a:ext cx="9982834" cy="10789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Enock</a:t>
            </a:r>
            <a:r>
              <a:rPr lang="nl-NL" sz="2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schijnt zuster Elisabeth bij met een zaklamp terwijl zij een infuus aanbrengt bij de hoogzwangere Sarah.</a:t>
            </a:r>
          </a:p>
        </p:txBody>
      </p:sp>
    </p:spTree>
    <p:extLst>
      <p:ext uri="{BB962C8B-B14F-4D97-AF65-F5344CB8AC3E}">
        <p14:creationId xmlns:p14="http://schemas.microsoft.com/office/powerpoint/2010/main" val="2266563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803C048-44BA-F2D3-B114-A3FBBE255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4685"/>
            <a:ext cx="12192000" cy="813816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D9FC5D6-4C9F-0642-F9B7-36556A1D4EF6}"/>
              </a:ext>
            </a:extLst>
          </p:cNvPr>
          <p:cNvSpPr/>
          <p:nvPr/>
        </p:nvSpPr>
        <p:spPr>
          <a:xfrm>
            <a:off x="3819086" y="5130314"/>
            <a:ext cx="8113552" cy="148642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F2B47EC-A9E1-6038-29DC-1EC164093FCC}"/>
              </a:ext>
            </a:extLst>
          </p:cNvPr>
          <p:cNvSpPr txBox="1"/>
          <p:nvPr/>
        </p:nvSpPr>
        <p:spPr>
          <a:xfrm>
            <a:off x="4002360" y="5273189"/>
            <a:ext cx="8189640" cy="11170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Bloedonderzoek tijdens stroomuitval, </a:t>
            </a:r>
            <a:r>
              <a:rPr lang="nl-NL" sz="2800" b="1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Enock</a:t>
            </a:r>
            <a:r>
              <a:rPr lang="nl-NL" sz="2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schijnt de laborante bij met een zaklamp.</a:t>
            </a:r>
          </a:p>
        </p:txBody>
      </p:sp>
    </p:spTree>
    <p:extLst>
      <p:ext uri="{BB962C8B-B14F-4D97-AF65-F5344CB8AC3E}">
        <p14:creationId xmlns:p14="http://schemas.microsoft.com/office/powerpoint/2010/main" val="3120077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E1009-735C-1F52-D5AE-722CDD57E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overdekt, computer, Menselijk gezicht&#10;&#10;Door AI gegenereerde inhoud is mogelijk onjuist.">
            <a:extLst>
              <a:ext uri="{FF2B5EF4-FFF2-40B4-BE49-F238E27FC236}">
                <a16:creationId xmlns:a16="http://schemas.microsoft.com/office/drawing/2014/main" id="{AD9F3B92-4DCA-60A5-5246-16781AE98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45" y="-1226659"/>
            <a:ext cx="12463332" cy="831927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BA5B22DE-A04D-9400-D782-F119DC189E1E}"/>
              </a:ext>
            </a:extLst>
          </p:cNvPr>
          <p:cNvSpPr/>
          <p:nvPr/>
        </p:nvSpPr>
        <p:spPr>
          <a:xfrm>
            <a:off x="3045310" y="5193130"/>
            <a:ext cx="8887327" cy="145268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91EDD00-7A87-397A-A7B5-F77445892E37}"/>
              </a:ext>
            </a:extLst>
          </p:cNvPr>
          <p:cNvSpPr txBox="1"/>
          <p:nvPr/>
        </p:nvSpPr>
        <p:spPr>
          <a:xfrm>
            <a:off x="3304674" y="5336005"/>
            <a:ext cx="8887326" cy="1029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Verpleegkundige </a:t>
            </a:r>
            <a:r>
              <a:rPr lang="nl-NL" sz="2800" b="1" dirty="0" err="1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Enock</a:t>
            </a:r>
            <a:r>
              <a:rPr lang="nl-NL" sz="2800" b="1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 controleert in het donker medicatie, tijdens een stroomuitval.</a:t>
            </a:r>
          </a:p>
        </p:txBody>
      </p:sp>
    </p:spTree>
    <p:extLst>
      <p:ext uri="{BB962C8B-B14F-4D97-AF65-F5344CB8AC3E}">
        <p14:creationId xmlns:p14="http://schemas.microsoft.com/office/powerpoint/2010/main" val="1444154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EF9B2-8088-1DA2-78B7-0ACEBB58E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mer, ziekenhuiskamer, overdekt, scène&#10;&#10;Door AI gegenereerde inhoud is mogelijk onjuist.">
            <a:extLst>
              <a:ext uri="{FF2B5EF4-FFF2-40B4-BE49-F238E27FC236}">
                <a16:creationId xmlns:a16="http://schemas.microsoft.com/office/drawing/2014/main" id="{4D8351D0-B1D8-3D1B-47B8-7A2E4CBE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7052"/>
            <a:ext cx="12192000" cy="809548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F0AB66DB-98E8-3261-E4C8-89CD517B1B0B}"/>
              </a:ext>
            </a:extLst>
          </p:cNvPr>
          <p:cNvSpPr/>
          <p:nvPr/>
        </p:nvSpPr>
        <p:spPr>
          <a:xfrm>
            <a:off x="4054475" y="5052610"/>
            <a:ext cx="7837523" cy="150547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E227387-9E3F-7B72-BB41-A3CB3111D17C}"/>
              </a:ext>
            </a:extLst>
          </p:cNvPr>
          <p:cNvSpPr txBox="1"/>
          <p:nvPr/>
        </p:nvSpPr>
        <p:spPr>
          <a:xfrm>
            <a:off x="4279900" y="5232865"/>
            <a:ext cx="7620000" cy="10789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Baby Carlton wordt vlak na zijn geboorte gecontroleerd in het licht van een zaklamp.</a:t>
            </a:r>
            <a:endParaRPr lang="nl-NL" sz="2800" b="1" dirty="0">
              <a:solidFill>
                <a:schemeClr val="bg1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2417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hemel, ruimte, sterrenbeeld, astronomie&#10;&#10;Door AI gegenereerde inhoud is mogelijk onjuist.">
            <a:extLst>
              <a:ext uri="{FF2B5EF4-FFF2-40B4-BE49-F238E27FC236}">
                <a16:creationId xmlns:a16="http://schemas.microsoft.com/office/drawing/2014/main" id="{313BAF12-F756-891E-2E9A-C0B1DFD1B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5600" y="0"/>
            <a:ext cx="12776200" cy="68580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1832134-8507-1AC3-ED07-B28C989DBA06}"/>
              </a:ext>
            </a:extLst>
          </p:cNvPr>
          <p:cNvSpPr/>
          <p:nvPr/>
        </p:nvSpPr>
        <p:spPr>
          <a:xfrm>
            <a:off x="2754569" y="1397000"/>
            <a:ext cx="6516431" cy="16637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9197696-D03B-2AF9-65A1-ACB63865ECBB}"/>
              </a:ext>
            </a:extLst>
          </p:cNvPr>
          <p:cNvSpPr txBox="1">
            <a:spLocks/>
          </p:cNvSpPr>
          <p:nvPr/>
        </p:nvSpPr>
        <p:spPr>
          <a:xfrm>
            <a:off x="5519657" y="939956"/>
            <a:ext cx="6363749" cy="1019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E3061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F260987-B132-BD4E-8B04-A0783281F551}"/>
              </a:ext>
            </a:extLst>
          </p:cNvPr>
          <p:cNvSpPr txBox="1"/>
          <p:nvPr/>
        </p:nvSpPr>
        <p:spPr>
          <a:xfrm>
            <a:off x="3048000" y="1613238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0" dirty="0">
                <a:solidFill>
                  <a:schemeClr val="bg1"/>
                </a:solidFill>
              </a:rPr>
              <a:t>Sommige nachten met stroomuitval lopen niet goed af. Bijvoorbeeld tijdens een noodzakelijke operatie, waarbij een baby in stuitligging lag… </a:t>
            </a:r>
            <a:br>
              <a:rPr lang="nl-NL" sz="2400" b="0" dirty="0">
                <a:solidFill>
                  <a:schemeClr val="bg1"/>
                </a:solidFill>
              </a:rPr>
            </a:br>
            <a:endParaRPr lang="en-GB" sz="2400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B253607-5634-CD1E-3815-5E58C7E52FAD}"/>
              </a:ext>
            </a:extLst>
          </p:cNvPr>
          <p:cNvSpPr/>
          <p:nvPr/>
        </p:nvSpPr>
        <p:spPr>
          <a:xfrm>
            <a:off x="1163893" y="3643740"/>
            <a:ext cx="9935907" cy="18566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3000" dirty="0" err="1">
                <a:solidFill>
                  <a:schemeClr val="bg1"/>
                </a:solidFill>
              </a:rPr>
              <a:t>Enock</a:t>
            </a:r>
            <a:r>
              <a:rPr lang="nl-NL" sz="3000" dirty="0">
                <a:solidFill>
                  <a:schemeClr val="bg1"/>
                </a:solidFill>
              </a:rPr>
              <a:t>: </a:t>
            </a:r>
            <a:r>
              <a:rPr lang="nl-NL" sz="3000" i="1" dirty="0">
                <a:solidFill>
                  <a:schemeClr val="bg1"/>
                </a:solidFill>
              </a:rPr>
              <a:t>“</a:t>
            </a:r>
            <a:r>
              <a:rPr lang="nl-NL" sz="3000" b="0" i="1" dirty="0">
                <a:solidFill>
                  <a:schemeClr val="bg1"/>
                </a:solidFill>
              </a:rPr>
              <a:t>Deze vrouw heeft haar kindje verloren, maar ook de kans om ooit nog een kindje te krijgen. Alleen omdat we geen licht hadden. Dat had niet mogen gebeuren.”</a:t>
            </a:r>
            <a:endParaRPr lang="nl-NL" sz="30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98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6499C04-C6F5-1AE1-C2B8-D56005A8220D}"/>
              </a:ext>
            </a:extLst>
          </p:cNvPr>
          <p:cNvSpPr/>
          <p:nvPr/>
        </p:nvSpPr>
        <p:spPr>
          <a:xfrm>
            <a:off x="605322" y="0"/>
            <a:ext cx="11817587" cy="697345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81811A-D23A-3466-5E45-EE397B3BC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267" y="1712189"/>
            <a:ext cx="4761816" cy="430413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000" b="1" dirty="0">
                <a:solidFill>
                  <a:schemeClr val="bg1"/>
                </a:solidFill>
                <a:effectLst/>
                <a:latin typeface="Arial"/>
                <a:ea typeface="Calibri"/>
                <a:cs typeface="Arial"/>
              </a:rPr>
              <a:t>Met stabiele energie hoeven</a:t>
            </a:r>
            <a:r>
              <a:rPr lang="nl-NL" sz="40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geen </a:t>
            </a:r>
            <a:r>
              <a:rPr lang="nl-NL" sz="4000" b="1" dirty="0">
                <a:solidFill>
                  <a:schemeClr val="bg1"/>
                </a:solidFill>
                <a:effectLst/>
                <a:latin typeface="Arial"/>
                <a:ea typeface="Calibri"/>
                <a:cs typeface="Arial"/>
              </a:rPr>
              <a:t>levens </a:t>
            </a:r>
            <a:r>
              <a:rPr lang="nl-NL" sz="40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meer</a:t>
            </a:r>
            <a:r>
              <a:rPr lang="nl-NL" sz="4000" b="1" dirty="0">
                <a:solidFill>
                  <a:schemeClr val="bg1"/>
                </a:solidFill>
                <a:effectLst/>
                <a:latin typeface="Arial"/>
                <a:ea typeface="Calibri"/>
                <a:cs typeface="Arial"/>
              </a:rPr>
              <a:t> onnodig verloren te gaan. </a:t>
            </a:r>
            <a:endParaRPr lang="nl-NL" sz="4000" dirty="0">
              <a:solidFill>
                <a:schemeClr val="bg1"/>
              </a:solidFill>
              <a:effectLst/>
              <a:latin typeface="Arial"/>
              <a:ea typeface="Calibri"/>
              <a:cs typeface="Arial"/>
            </a:endParaRPr>
          </a:p>
        </p:txBody>
      </p:sp>
      <p:pic>
        <p:nvPicPr>
          <p:cNvPr id="6" name="Afbeelding 5" descr="Afbeelding met persoon, kleding, Menselijk gezicht, overdekt&#10;&#10;Door AI gegenereerde inhoud is mogelijk onjuist.">
            <a:extLst>
              <a:ext uri="{FF2B5EF4-FFF2-40B4-BE49-F238E27FC236}">
                <a16:creationId xmlns:a16="http://schemas.microsoft.com/office/drawing/2014/main" id="{FE57ACE8-6F8C-0FA6-C1F1-7BC2A0356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8191"/>
            <a:ext cx="5591859" cy="84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26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7D07531-CE8A-1F67-527F-C12C255D9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30" y="1538315"/>
            <a:ext cx="6105769" cy="3325687"/>
          </a:xfrm>
        </p:spPr>
      </p:pic>
      <p:sp>
        <p:nvSpPr>
          <p:cNvPr id="10" name="Ondertitel 2">
            <a:extLst>
              <a:ext uri="{FF2B5EF4-FFF2-40B4-BE49-F238E27FC236}">
                <a16:creationId xmlns:a16="http://schemas.microsoft.com/office/drawing/2014/main" id="{A54566AB-ACC0-99B0-F669-548A53D6C3F9}"/>
              </a:ext>
            </a:extLst>
          </p:cNvPr>
          <p:cNvSpPr txBox="1">
            <a:spLocks/>
          </p:cNvSpPr>
          <p:nvPr/>
        </p:nvSpPr>
        <p:spPr>
          <a:xfrm>
            <a:off x="5559272" y="2032297"/>
            <a:ext cx="6104188" cy="42550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latin typeface="Arial"/>
                <a:ea typeface="Calibri"/>
                <a:cs typeface="Arial"/>
              </a:rPr>
              <a:t>Wij</a:t>
            </a:r>
            <a:r>
              <a:rPr lang="en-US" dirty="0"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latin typeface="Arial"/>
                <a:ea typeface="Calibri"/>
                <a:cs typeface="Arial"/>
              </a:rPr>
              <a:t>zijn</a:t>
            </a:r>
            <a:r>
              <a:rPr lang="en-US" dirty="0">
                <a:latin typeface="Arial"/>
                <a:ea typeface="Calibri"/>
                <a:cs typeface="Arial"/>
              </a:rPr>
              <a:t> MIVA. Met </a:t>
            </a:r>
            <a:r>
              <a:rPr lang="en-US" dirty="0" err="1">
                <a:latin typeface="Arial"/>
                <a:ea typeface="Calibri"/>
                <a:cs typeface="Arial"/>
              </a:rPr>
              <a:t>onze</a:t>
            </a:r>
            <a:r>
              <a:rPr lang="en-US" dirty="0"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latin typeface="Arial"/>
                <a:ea typeface="Calibri"/>
                <a:cs typeface="Arial"/>
              </a:rPr>
              <a:t>missie</a:t>
            </a:r>
            <a:r>
              <a:rPr lang="en-US" dirty="0"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latin typeface="Arial"/>
                <a:ea typeface="Calibri"/>
                <a:cs typeface="Arial"/>
              </a:rPr>
              <a:t>maken</a:t>
            </a:r>
            <a:r>
              <a:rPr lang="en-US" dirty="0">
                <a:latin typeface="Arial"/>
                <a:ea typeface="Calibri"/>
                <a:cs typeface="Arial"/>
              </a:rPr>
              <a:t> we </a:t>
            </a:r>
            <a:r>
              <a:rPr lang="en-US" dirty="0" err="1">
                <a:latin typeface="Arial"/>
                <a:ea typeface="Calibri"/>
                <a:cs typeface="Arial"/>
              </a:rPr>
              <a:t>zorg</a:t>
            </a:r>
            <a:r>
              <a:rPr lang="en-US" dirty="0"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latin typeface="Arial"/>
                <a:ea typeface="Calibri"/>
                <a:cs typeface="Arial"/>
              </a:rPr>
              <a:t>en</a:t>
            </a:r>
            <a:r>
              <a:rPr lang="en-US" dirty="0"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latin typeface="Arial"/>
                <a:ea typeface="Calibri"/>
                <a:cs typeface="Arial"/>
              </a:rPr>
              <a:t>onderwijs</a:t>
            </a:r>
            <a:r>
              <a:rPr lang="en-US" dirty="0"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latin typeface="Arial"/>
                <a:ea typeface="Calibri"/>
                <a:cs typeface="Arial"/>
              </a:rPr>
              <a:t>bereikbaar</a:t>
            </a:r>
            <a:r>
              <a:rPr lang="en-US" dirty="0"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latin typeface="Arial"/>
                <a:ea typeface="Calibri"/>
                <a:cs typeface="Arial"/>
              </a:rPr>
              <a:t>en</a:t>
            </a:r>
            <a:r>
              <a:rPr lang="en-US" dirty="0"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latin typeface="Arial"/>
                <a:ea typeface="Calibri"/>
                <a:cs typeface="Arial"/>
              </a:rPr>
              <a:t>bieden</a:t>
            </a:r>
            <a:r>
              <a:rPr lang="en-US" dirty="0">
                <a:latin typeface="Arial"/>
                <a:ea typeface="Calibri"/>
                <a:cs typeface="Arial"/>
              </a:rPr>
              <a:t> zo hoop op </a:t>
            </a:r>
            <a:r>
              <a:rPr lang="en-US" dirty="0" err="1">
                <a:latin typeface="Arial"/>
                <a:ea typeface="Calibri"/>
                <a:cs typeface="Arial"/>
              </a:rPr>
              <a:t>een</a:t>
            </a:r>
            <a:r>
              <a:rPr lang="en-US" dirty="0"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latin typeface="Arial"/>
                <a:ea typeface="Calibri"/>
                <a:cs typeface="Arial"/>
              </a:rPr>
              <a:t>betere</a:t>
            </a:r>
            <a:r>
              <a:rPr lang="en-US" dirty="0"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latin typeface="Arial"/>
                <a:ea typeface="Calibri"/>
                <a:cs typeface="Arial"/>
              </a:rPr>
              <a:t>toekomst</a:t>
            </a:r>
            <a:r>
              <a:rPr lang="en-US" dirty="0">
                <a:latin typeface="Arial"/>
                <a:ea typeface="Calibri"/>
                <a:cs typeface="Arial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  <a:ea typeface="Calibri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MIVA bestaat sinds 1935. MIVA is van oorsprong een katholieke stichting. De stichting werd opgericht om missionarissen in ontwikkelingslanden te ondersteunen met transport.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nl" dirty="0">
              <a:latin typeface="Arial"/>
              <a:ea typeface="Calibri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Al 90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jaar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ondersteunt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MIVA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lokale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pioniers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in Afrika,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Azië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en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Latijns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-Amerika met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onmisbare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vervoers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en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communicatiemiddelen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en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solaroplossingen</a:t>
            </a:r>
            <a:r>
              <a:rPr lang="en-US" dirty="0">
                <a:solidFill>
                  <a:srgbClr val="000000"/>
                </a:solidFill>
                <a:latin typeface="Arial"/>
                <a:ea typeface="Calibri"/>
                <a:cs typeface="Arial"/>
              </a:rPr>
              <a:t>.</a:t>
            </a:r>
            <a:endParaRPr lang="nl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  <a:ea typeface="Calibri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/>
                <a:ea typeface="Calibri"/>
                <a:cs typeface="Arial"/>
              </a:rPr>
              <a:t>Nu, in 2025, is MIVA </a:t>
            </a:r>
            <a:r>
              <a:rPr lang="en-US" dirty="0" err="1">
                <a:latin typeface="Arial"/>
                <a:ea typeface="Calibri"/>
                <a:cs typeface="Arial"/>
              </a:rPr>
              <a:t>actief</a:t>
            </a:r>
            <a:r>
              <a:rPr lang="en-US" dirty="0">
                <a:latin typeface="Arial"/>
                <a:ea typeface="Calibri"/>
                <a:cs typeface="Arial"/>
              </a:rPr>
              <a:t> in 16 </a:t>
            </a:r>
            <a:r>
              <a:rPr lang="en-US" dirty="0" err="1">
                <a:latin typeface="Arial"/>
                <a:ea typeface="Calibri"/>
                <a:cs typeface="Arial"/>
              </a:rPr>
              <a:t>landen</a:t>
            </a:r>
            <a:r>
              <a:rPr lang="en-US" dirty="0">
                <a:latin typeface="Arial"/>
                <a:ea typeface="Calibri"/>
                <a:cs typeface="Arial"/>
              </a:rPr>
              <a:t>. </a:t>
            </a:r>
            <a:endParaRPr lang="en-US" dirty="0">
              <a:latin typeface="Arial"/>
              <a:ea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070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52EC-16A5-ECAE-402A-0A34AA8AB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302A2A4-031C-B4B4-8243-CF2943C96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7137"/>
            <a:ext cx="12352421" cy="8245241"/>
          </a:xfrm>
          <a:prstGeom prst="rect">
            <a:avLst/>
          </a:prstGeom>
        </p:spPr>
      </p:pic>
      <p:sp>
        <p:nvSpPr>
          <p:cNvPr id="4" name="Rechthoek 5">
            <a:extLst>
              <a:ext uri="{FF2B5EF4-FFF2-40B4-BE49-F238E27FC236}">
                <a16:creationId xmlns:a16="http://schemas.microsoft.com/office/drawing/2014/main" id="{5E14EBD7-A497-8CC1-DF7E-A6FEB8CC6984}"/>
              </a:ext>
            </a:extLst>
          </p:cNvPr>
          <p:cNvSpPr/>
          <p:nvPr/>
        </p:nvSpPr>
        <p:spPr>
          <a:xfrm>
            <a:off x="371319" y="352986"/>
            <a:ext cx="6241917" cy="624341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11">
            <a:extLst>
              <a:ext uri="{FF2B5EF4-FFF2-40B4-BE49-F238E27FC236}">
                <a16:creationId xmlns:a16="http://schemas.microsoft.com/office/drawing/2014/main" id="{9A3BB8F8-45CE-AAC7-4FFB-282B4A7B396F}"/>
              </a:ext>
            </a:extLst>
          </p:cNvPr>
          <p:cNvSpPr/>
          <p:nvPr/>
        </p:nvSpPr>
        <p:spPr>
          <a:xfrm>
            <a:off x="371319" y="889942"/>
            <a:ext cx="4730651" cy="663373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10">
            <a:extLst>
              <a:ext uri="{FF2B5EF4-FFF2-40B4-BE49-F238E27FC236}">
                <a16:creationId xmlns:a16="http://schemas.microsoft.com/office/drawing/2014/main" id="{11779C7B-579D-DBD4-9A39-4AB4E0ED6CDC}"/>
              </a:ext>
            </a:extLst>
          </p:cNvPr>
          <p:cNvSpPr txBox="1"/>
          <p:nvPr/>
        </p:nvSpPr>
        <p:spPr>
          <a:xfrm>
            <a:off x="417500" y="332264"/>
            <a:ext cx="6103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3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Sans Serif Collection" panose="020B0502040504020204" pitchFamily="34" charset="0"/>
                <a:cs typeface="Arial" panose="020B0604020202020204" pitchFamily="34" charset="0"/>
              </a:rPr>
              <a:t>Geef artsen in Uganda licht om levens te redden</a:t>
            </a:r>
          </a:p>
        </p:txBody>
      </p:sp>
    </p:spTree>
    <p:extLst>
      <p:ext uri="{BB962C8B-B14F-4D97-AF65-F5344CB8AC3E}">
        <p14:creationId xmlns:p14="http://schemas.microsoft.com/office/powerpoint/2010/main" val="2590088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51401E-EADF-FE12-E3F0-7A909BD6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chemeClr val="tx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Helpt u </a:t>
            </a:r>
            <a:r>
              <a:rPr lang="nl-NL" dirty="0" err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Enock</a:t>
            </a:r>
            <a:r>
              <a:rPr lang="nl-NL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 met </a:t>
            </a:r>
            <a:r>
              <a:rPr lang="nl-NL" dirty="0">
                <a:solidFill>
                  <a:schemeClr val="tx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een donatie voor zonnepanelen?</a:t>
            </a:r>
            <a:b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Samen maken we levensreddende </a:t>
            </a:r>
            <a:r>
              <a:rPr lang="nl-NL" dirty="0">
                <a:latin typeface="Calibri"/>
                <a:ea typeface="Calibri" panose="020F0502020204030204" pitchFamily="34" charset="0"/>
                <a:cs typeface="Times New Roman"/>
              </a:rPr>
              <a:t>zorg</a:t>
            </a:r>
            <a:r>
              <a:rPr lang="nl-NL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nl-NL" dirty="0">
                <a:latin typeface="Calibri"/>
                <a:ea typeface="Calibri" panose="020F0502020204030204" pitchFamily="34" charset="0"/>
                <a:cs typeface="Times New Roman"/>
              </a:rPr>
              <a:t>beschikbaar.</a:t>
            </a:r>
            <a:endParaRPr lang="nl-NL" dirty="0">
              <a:latin typeface="Calibri"/>
              <a:cs typeface="Times New Roman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1BEEC0-1C1C-303A-FCD0-4C8BFA35B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000" b="1" dirty="0"/>
              <a:t>Doneren:</a:t>
            </a:r>
          </a:p>
          <a:p>
            <a:r>
              <a:rPr lang="nl-NL" sz="2000" dirty="0"/>
              <a:t>In het collectezakje of;</a:t>
            </a:r>
          </a:p>
          <a:p>
            <a:r>
              <a:rPr lang="nl-NL" sz="2000" dirty="0"/>
              <a:t>Scan de QR-code en doneer online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Op de poster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In de folder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000" dirty="0"/>
              <a:t>Op het collectezakje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6" name="Afbeelding 5" descr="Afbeelding met tekst, kleding, Menselijk gezicht, persoon&#10;&#10;Door AI gegenereerde inhoud is mogelijk onjuist.">
            <a:extLst>
              <a:ext uri="{FF2B5EF4-FFF2-40B4-BE49-F238E27FC236}">
                <a16:creationId xmlns:a16="http://schemas.microsoft.com/office/drawing/2014/main" id="{1E6363AC-39E9-9076-619F-651286DC4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952" y="4861632"/>
            <a:ext cx="2399513" cy="1696691"/>
          </a:xfrm>
          <a:prstGeom prst="rect">
            <a:avLst/>
          </a:prstGeom>
        </p:spPr>
      </p:pic>
      <p:pic>
        <p:nvPicPr>
          <p:cNvPr id="9" name="Afbeelding 8" descr="Afbeelding met tekst, kleding, Menselijk gezicht, poster&#10;&#10;Door AI gegenereerde inhoud is mogelijk onjuist.">
            <a:extLst>
              <a:ext uri="{FF2B5EF4-FFF2-40B4-BE49-F238E27FC236}">
                <a16:creationId xmlns:a16="http://schemas.microsoft.com/office/drawing/2014/main" id="{0C75C570-9BAA-E0E8-E7DA-148529641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689" y="4861631"/>
            <a:ext cx="2545704" cy="1696692"/>
          </a:xfrm>
          <a:prstGeom prst="rect">
            <a:avLst/>
          </a:prstGeom>
        </p:spPr>
      </p:pic>
      <p:pic>
        <p:nvPicPr>
          <p:cNvPr id="15" name="Afbeelding 14" descr="Afbeelding met tekst, computer, schermopname, Website&#10;&#10;Door AI gegenereerde inhoud is mogelijk onjuist.">
            <a:extLst>
              <a:ext uri="{FF2B5EF4-FFF2-40B4-BE49-F238E27FC236}">
                <a16:creationId xmlns:a16="http://schemas.microsoft.com/office/drawing/2014/main" id="{2B7FFD93-B6D6-0F23-3E2B-5D0CDA20F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952" y="1996368"/>
            <a:ext cx="5579441" cy="2639140"/>
          </a:xfrm>
          <a:prstGeom prst="rect">
            <a:avLst/>
          </a:prstGeom>
        </p:spPr>
      </p:pic>
      <p:pic>
        <p:nvPicPr>
          <p:cNvPr id="17" name="Afbeelding 16" descr="Afbeelding met Lettertype, schermopname, Graphics, hart&#10;&#10;Door AI gegenereerde inhoud is mogelijk onjuist.">
            <a:extLst>
              <a:ext uri="{FF2B5EF4-FFF2-40B4-BE49-F238E27FC236}">
                <a16:creationId xmlns:a16="http://schemas.microsoft.com/office/drawing/2014/main" id="{95149AD8-E74C-39F6-B4E4-C66137EE1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95" y="4457517"/>
            <a:ext cx="4446433" cy="20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12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57854A0-B820-C4F7-D772-9B027E9D3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3887"/>
            <a:ext cx="12352421" cy="8245241"/>
          </a:xfrm>
          <a:prstGeom prst="rect">
            <a:avLst/>
          </a:prstGeom>
        </p:spPr>
      </p:pic>
      <p:pic>
        <p:nvPicPr>
          <p:cNvPr id="3" name="Afbeelding 2" descr="Afbeelding met logo&#10;&#10;Automatisch gegenereerde beschrijving">
            <a:extLst>
              <a:ext uri="{FF2B5EF4-FFF2-40B4-BE49-F238E27FC236}">
                <a16:creationId xmlns:a16="http://schemas.microsoft.com/office/drawing/2014/main" id="{4918D6B2-42F9-D628-F96E-CF3C2BFCDA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20" y="5879744"/>
            <a:ext cx="1505715" cy="692172"/>
          </a:xfrm>
          <a:prstGeom prst="rect">
            <a:avLst/>
          </a:prstGeom>
        </p:spPr>
      </p:pic>
      <p:grpSp>
        <p:nvGrpSpPr>
          <p:cNvPr id="13" name="Groep 12">
            <a:extLst>
              <a:ext uri="{FF2B5EF4-FFF2-40B4-BE49-F238E27FC236}">
                <a16:creationId xmlns:a16="http://schemas.microsoft.com/office/drawing/2014/main" id="{EDE070FA-9FD5-10E3-EE92-2FA85A6BDB5E}"/>
              </a:ext>
            </a:extLst>
          </p:cNvPr>
          <p:cNvGrpSpPr/>
          <p:nvPr/>
        </p:nvGrpSpPr>
        <p:grpSpPr>
          <a:xfrm>
            <a:off x="5495827" y="3869191"/>
            <a:ext cx="6121356" cy="1300550"/>
            <a:chOff x="4680756" y="3781751"/>
            <a:chExt cx="6121356" cy="130055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44E5482A-047F-7DBE-8803-F39281C3C665}"/>
                </a:ext>
              </a:extLst>
            </p:cNvPr>
            <p:cNvSpPr txBox="1">
              <a:spLocks/>
            </p:cNvSpPr>
            <p:nvPr/>
          </p:nvSpPr>
          <p:spPr>
            <a:xfrm>
              <a:off x="4680756" y="3781751"/>
              <a:ext cx="6121356" cy="688256"/>
            </a:xfrm>
            <a:prstGeom prst="rect">
              <a:avLst/>
            </a:prstGeom>
            <a:solidFill>
              <a:srgbClr val="E30613"/>
            </a:solidFill>
          </p:spPr>
          <p:txBody>
            <a:bodyPr wrap="square" lIns="180000" tIns="36000" rIns="180000" bIns="36000">
              <a:spAutoFit/>
            </a:bodyPr>
            <a:lstStyle/>
            <a:p>
              <a:pPr>
                <a:defRPr/>
              </a:pP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Bedankt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voor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uw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steun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!</a:t>
              </a:r>
            </a:p>
          </p:txBody>
        </p:sp>
        <p:sp>
          <p:nvSpPr>
            <p:cNvPr id="5" name="Subtitle 13">
              <a:extLst>
                <a:ext uri="{FF2B5EF4-FFF2-40B4-BE49-F238E27FC236}">
                  <a16:creationId xmlns:a16="http://schemas.microsoft.com/office/drawing/2014/main" id="{BCCBF8AF-4210-770E-9924-981E0CA0203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519416" y="4649499"/>
              <a:ext cx="3282696" cy="432802"/>
            </a:xfrm>
            <a:prstGeom prst="rect">
              <a:avLst/>
            </a:prstGeom>
            <a:solidFill>
              <a:srgbClr val="E30613"/>
            </a:solidFill>
          </p:spPr>
          <p:txBody>
            <a:bodyPr vert="horz" wrap="square" lIns="180000" tIns="36000" rIns="180000" bIns="3600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altLang="nl-NL" sz="2600" dirty="0">
                  <a:latin typeface="Arial" panose="020B0604020202020204" pitchFamily="34" charset="0"/>
                  <a:cs typeface="Arial" panose="020B0604020202020204" pitchFamily="34" charset="0"/>
                </a:rPr>
                <a:t>MIVA-Collecte 2025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53B8305A-C868-6C1A-F411-C448A6EFA908}"/>
              </a:ext>
            </a:extLst>
          </p:cNvPr>
          <p:cNvGrpSpPr/>
          <p:nvPr/>
        </p:nvGrpSpPr>
        <p:grpSpPr>
          <a:xfrm>
            <a:off x="10774680" y="6103620"/>
            <a:ext cx="1139606" cy="468296"/>
            <a:chOff x="4064000" y="2197100"/>
            <a:chExt cx="6265239" cy="246380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24D69170-A10E-9881-EE56-C15FE15A7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4000" y="2197100"/>
              <a:ext cx="4064000" cy="246380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9D9062EE-1796-8FD4-5B11-F1D00A78A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1622" y="2543243"/>
              <a:ext cx="2207617" cy="1753108"/>
            </a:xfrm>
            <a:prstGeom prst="rect">
              <a:avLst/>
            </a:prstGeom>
          </p:spPr>
        </p:pic>
      </p:grpSp>
      <p:pic>
        <p:nvPicPr>
          <p:cNvPr id="14" name="Afbeelding 13" descr="Afbeelding met Lettertype, Graphics, tekst, hart&#10;&#10;Door AI gegenereerde inhoud is mogelijk onjuist.">
            <a:extLst>
              <a:ext uri="{FF2B5EF4-FFF2-40B4-BE49-F238E27FC236}">
                <a16:creationId xmlns:a16="http://schemas.microsoft.com/office/drawing/2014/main" id="{27DD170A-9EDF-DB88-5215-C00E46ED2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17" y="128991"/>
            <a:ext cx="4654463" cy="21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0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B924C-0FD3-E2A8-963A-459FC2AC9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Geef artsen in Uganda licht om levens te redden">
            <a:hlinkClick r:id="" action="ppaction://media"/>
            <a:extLst>
              <a:ext uri="{FF2B5EF4-FFF2-40B4-BE49-F238E27FC236}">
                <a16:creationId xmlns:a16="http://schemas.microsoft.com/office/drawing/2014/main" id="{CCA4F73E-2547-93B3-4798-58909B9FC64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43737" y="1366589"/>
            <a:ext cx="770096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CFBB0-08D5-ED0A-3CCC-2FF51BEF9EBB}"/>
              </a:ext>
            </a:extLst>
          </p:cNvPr>
          <p:cNvSpPr txBox="1"/>
          <p:nvPr/>
        </p:nvSpPr>
        <p:spPr>
          <a:xfrm>
            <a:off x="905219" y="583894"/>
            <a:ext cx="95920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b="1" dirty="0">
                <a:solidFill>
                  <a:srgbClr val="E30613"/>
                </a:solidFill>
                <a:latin typeface="Arial"/>
                <a:cs typeface="Arial"/>
              </a:rPr>
              <a:t>Video: Geef artsen in Uganda licht om levens te redden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532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B9A6C-2A5A-ECEA-F5A7-6D4DCFADB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Uganda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A83F00-9CB3-9713-B23D-B2AF2C012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25" y="1793598"/>
            <a:ext cx="5176935" cy="4255009"/>
          </a:xfrm>
        </p:spPr>
        <p:txBody>
          <a:bodyPr/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Een Oost-Afrikaans land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Ruim 40 miljoen inwoners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Meer dan 50% van de bevolking is jonger dan 15 jaar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rial"/>
                <a:cs typeface="Arial"/>
              </a:rPr>
              <a:t>Ruim 84% van de inwoners is christelijk</a:t>
            </a: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Ruim 30% van de bevolking leeft onder de armoedegrens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endParaRPr lang="nl-NL" dirty="0"/>
          </a:p>
        </p:txBody>
      </p:sp>
      <p:pic>
        <p:nvPicPr>
          <p:cNvPr id="1026" name="Picture 2" descr="Uganda Map - Cities and Roads - GIS Geography">
            <a:extLst>
              <a:ext uri="{FF2B5EF4-FFF2-40B4-BE49-F238E27FC236}">
                <a16:creationId xmlns:a16="http://schemas.microsoft.com/office/drawing/2014/main" id="{6AEAD3DF-68A8-D944-A0C0-70254EAF6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6" y="1533757"/>
            <a:ext cx="451485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549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7879AF-0881-F73A-D7EE-91824C2B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6" t="289" r="13449" b="-247"/>
          <a:stretch>
            <a:fillRect/>
          </a:stretch>
        </p:blipFill>
        <p:spPr>
          <a:xfrm>
            <a:off x="5964481" y="1912972"/>
            <a:ext cx="5597578" cy="43670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25A87C-825E-53EB-2BF8-317B0855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"/>
                <a:cs typeface="Arial"/>
              </a:rPr>
              <a:t>Het St. Francis ziekenhuis waar </a:t>
            </a:r>
            <a:r>
              <a:rPr lang="nl-NL" dirty="0" err="1">
                <a:latin typeface="Arial"/>
                <a:cs typeface="Arial"/>
              </a:rPr>
              <a:t>Enock</a:t>
            </a:r>
            <a:r>
              <a:rPr lang="nl-NL" dirty="0">
                <a:latin typeface="Arial"/>
                <a:cs typeface="Arial"/>
              </a:rPr>
              <a:t> werkt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35859E-09A6-1957-107B-09A597652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908175"/>
            <a:ext cx="4734282" cy="4375659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>
                <a:latin typeface="Arial"/>
                <a:cs typeface="Arial"/>
              </a:rPr>
              <a:t>Het ziekenhuis is 7 dagen per week open</a:t>
            </a:r>
            <a:endParaRPr lang="nl-NL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 err="1">
                <a:latin typeface="Arial"/>
                <a:cs typeface="Arial"/>
              </a:rPr>
              <a:t>Enock</a:t>
            </a:r>
            <a:r>
              <a:rPr lang="nl-NL" dirty="0">
                <a:latin typeface="Arial"/>
                <a:cs typeface="Arial"/>
              </a:rPr>
              <a:t> en zijn collega’s helpen per jaar 10.000 vrouwen en kinderen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Arial"/>
                <a:cs typeface="Arial"/>
              </a:rPr>
              <a:t>Maandelijks biedt het ziekenhuis gemiddeld 430 prenatale zorgdiensten, ruim 70 bevallingen en </a:t>
            </a: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bijna 300 postnatale </a:t>
            </a: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zorgdiensten</a:t>
            </a:r>
          </a:p>
        </p:txBody>
      </p:sp>
      <p:sp>
        <p:nvSpPr>
          <p:cNvPr id="4" name="AutoShape 2" descr="Beeldvullende voorvertoon">
            <a:extLst>
              <a:ext uri="{FF2B5EF4-FFF2-40B4-BE49-F238E27FC236}">
                <a16:creationId xmlns:a16="http://schemas.microsoft.com/office/drawing/2014/main" id="{64F78D01-7BF5-16C4-2CC4-DE4EA135D1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3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fbeelding met kleding, persoon, Menselijk gezicht, muur&#10;&#10;Door AI gegenereerde inhoud is mogelijk onjuist.">
            <a:extLst>
              <a:ext uri="{FF2B5EF4-FFF2-40B4-BE49-F238E27FC236}">
                <a16:creationId xmlns:a16="http://schemas.microsoft.com/office/drawing/2014/main" id="{D1B0A212-BD84-DF38-654E-1A8BFC927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3" y="-1095375"/>
            <a:ext cx="12483895" cy="828675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1232C66-2ED1-8458-A879-1B56C0DD502F}"/>
              </a:ext>
            </a:extLst>
          </p:cNvPr>
          <p:cNvSpPr/>
          <p:nvPr/>
        </p:nvSpPr>
        <p:spPr>
          <a:xfrm>
            <a:off x="478694" y="4913628"/>
            <a:ext cx="7403389" cy="1514043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0C292BB-0E1C-8624-042E-B82BA66A3690}"/>
              </a:ext>
            </a:extLst>
          </p:cNvPr>
          <p:cNvSpPr txBox="1"/>
          <p:nvPr/>
        </p:nvSpPr>
        <p:spPr>
          <a:xfrm>
            <a:off x="717788" y="5109318"/>
            <a:ext cx="7113782" cy="10789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Verpleegkundige </a:t>
            </a:r>
            <a:r>
              <a:rPr lang="nl-NL" sz="2800" b="1" dirty="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Enock</a:t>
            </a:r>
            <a:r>
              <a:rPr lang="nl-NL" sz="2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vecht dagelijks voor het leven van zijn patiënten.</a:t>
            </a:r>
          </a:p>
        </p:txBody>
      </p:sp>
    </p:spTree>
    <p:extLst>
      <p:ext uri="{BB962C8B-B14F-4D97-AF65-F5344CB8AC3E}">
        <p14:creationId xmlns:p14="http://schemas.microsoft.com/office/powerpoint/2010/main" val="85404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763FE-51B9-4878-93E3-194E9B5A9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30D37E7-2776-A79D-8302-EF4A1D27D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" y="-664508"/>
            <a:ext cx="14719521" cy="9822044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75B34E52-3ADF-8367-F8E4-7BDA982674C6}"/>
              </a:ext>
            </a:extLst>
          </p:cNvPr>
          <p:cNvSpPr/>
          <p:nvPr/>
        </p:nvSpPr>
        <p:spPr>
          <a:xfrm>
            <a:off x="441659" y="470"/>
            <a:ext cx="5724396" cy="4911665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44357FB-EAEB-50A7-C68D-347236BCE53A}"/>
              </a:ext>
            </a:extLst>
          </p:cNvPr>
          <p:cNvSpPr txBox="1"/>
          <p:nvPr/>
        </p:nvSpPr>
        <p:spPr>
          <a:xfrm>
            <a:off x="817933" y="360697"/>
            <a:ext cx="5124450" cy="41915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err="1">
                <a:solidFill>
                  <a:schemeClr val="bg1"/>
                </a:solidFill>
                <a:latin typeface="Arial"/>
                <a:ea typeface="Calibri"/>
                <a:cs typeface="Arial"/>
              </a:rPr>
              <a:t>Enock</a:t>
            </a:r>
            <a:r>
              <a:rPr lang="nl-NL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 is zelf in het St. Francis Ziekenhuis behandeld. </a:t>
            </a:r>
            <a:endParaRPr lang="en-US" dirty="0">
              <a:solidFill>
                <a:schemeClr val="bg1"/>
              </a:solidFill>
              <a:latin typeface="Calibri" panose="020F0502020204030204"/>
              <a:ea typeface="Calibri"/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nl-NL" sz="2800" dirty="0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nl-NL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Hier kreeg hij de kans om ook verpleegkundige te worden. </a:t>
            </a:r>
            <a:endParaRPr lang="nl-NL" dirty="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>
              <a:lnSpc>
                <a:spcPct val="120000"/>
              </a:lnSpc>
            </a:pPr>
            <a:endParaRPr lang="nl-NL" sz="2800" dirty="0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nl-NL" sz="2800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Nu geeft hij de goede zorg die hij ontving terug aan anderen.</a:t>
            </a:r>
            <a:endParaRPr lang="nl-NL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780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overdekt, Medische apparatuur&#10;&#10;Door AI gegenereerde inhoud is mogelijk onjuist.">
            <a:extLst>
              <a:ext uri="{FF2B5EF4-FFF2-40B4-BE49-F238E27FC236}">
                <a16:creationId xmlns:a16="http://schemas.microsoft.com/office/drawing/2014/main" id="{2D925EBC-2FE5-32FD-44EC-C95409850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2192001" cy="8095489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92A87DA-C15E-8D9D-06AA-8E66D1BEE5C6}"/>
              </a:ext>
            </a:extLst>
          </p:cNvPr>
          <p:cNvSpPr/>
          <p:nvPr/>
        </p:nvSpPr>
        <p:spPr>
          <a:xfrm>
            <a:off x="2073275" y="5033560"/>
            <a:ext cx="9790148" cy="1495952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58E5B1-D842-ECD1-70E6-170DA042415B}"/>
              </a:ext>
            </a:extLst>
          </p:cNvPr>
          <p:cNvSpPr txBox="1"/>
          <p:nvPr/>
        </p:nvSpPr>
        <p:spPr>
          <a:xfrm>
            <a:off x="2254250" y="5185240"/>
            <a:ext cx="9598025" cy="1089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Victoria, 38 weken zwanger, krijgt een echo. Ze is bang. Wat als tijdens de bevalling de stroom uitvalt?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94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BB314-BB3B-2F99-79E9-0A6A7EB68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overdekt, persoon, Baan, Onderzoeksinstituut&#10;&#10;Door AI gegenereerde inhoud is mogelijk onjuist.">
            <a:extLst>
              <a:ext uri="{FF2B5EF4-FFF2-40B4-BE49-F238E27FC236}">
                <a16:creationId xmlns:a16="http://schemas.microsoft.com/office/drawing/2014/main" id="{89BDD1BB-BCF6-D4DA-2E63-446827339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650"/>
            <a:ext cx="12192000" cy="813816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52F81BE-8933-B7F9-3F0A-9BE2A78BB125}"/>
              </a:ext>
            </a:extLst>
          </p:cNvPr>
          <p:cNvSpPr/>
          <p:nvPr/>
        </p:nvSpPr>
        <p:spPr>
          <a:xfrm>
            <a:off x="5083175" y="5205010"/>
            <a:ext cx="6808823" cy="1391177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87870DB-F9EC-31D3-343B-282074702316}"/>
              </a:ext>
            </a:extLst>
          </p:cNvPr>
          <p:cNvSpPr txBox="1"/>
          <p:nvPr/>
        </p:nvSpPr>
        <p:spPr>
          <a:xfrm>
            <a:off x="5334000" y="5366215"/>
            <a:ext cx="6557998" cy="1089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nl-NL" sz="2800" b="1" dirty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Ook voor belangrijk bloedonderzoek is stroom nodig.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0706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088462-c788-4b16-8be6-7e890686dfaf" xsi:nil="true"/>
    <lcf76f155ced4ddcb4097134ff3c332f xmlns="959456d4-ac6d-4a45-82fd-c3d0624e823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ADED0DCE9FE347BD1D9A249E675DEA" ma:contentTypeVersion="18" ma:contentTypeDescription="Een nieuw document maken." ma:contentTypeScope="" ma:versionID="a386ab127a52c53fdc773e2536d41887">
  <xsd:schema xmlns:xsd="http://www.w3.org/2001/XMLSchema" xmlns:xs="http://www.w3.org/2001/XMLSchema" xmlns:p="http://schemas.microsoft.com/office/2006/metadata/properties" xmlns:ns2="959456d4-ac6d-4a45-82fd-c3d0624e823d" xmlns:ns3="2f088462-c788-4b16-8be6-7e890686dfaf" targetNamespace="http://schemas.microsoft.com/office/2006/metadata/properties" ma:root="true" ma:fieldsID="2ec26515422d9a0b3c1dd384d06d0c0c" ns2:_="" ns3:_="">
    <xsd:import namespace="959456d4-ac6d-4a45-82fd-c3d0624e823d"/>
    <xsd:import namespace="2f088462-c788-4b16-8be6-7e890686df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456d4-ac6d-4a45-82fd-c3d0624e82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b66a397d-77b7-46e0-b3ed-e6c56e7246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88462-c788-4b16-8be6-7e890686df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8c45ce-70dc-41bf-a235-91b0a32144b1}" ma:internalName="TaxCatchAll" ma:showField="CatchAllData" ma:web="2f088462-c788-4b16-8be6-7e890686df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6F33F9-C0C6-4298-A43D-08A2D0B509F5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www.w3.org/XML/1998/namespace"/>
    <ds:schemaRef ds:uri="2f088462-c788-4b16-8be6-7e890686dfaf"/>
    <ds:schemaRef ds:uri="959456d4-ac6d-4a45-82fd-c3d0624e823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6DAAE47-EEF9-46E7-A0BF-CA0F673790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9456d4-ac6d-4a45-82fd-c3d0624e823d"/>
    <ds:schemaRef ds:uri="2f088462-c788-4b16-8be6-7e890686d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B2983E-2969-46E0-8A16-AAF7E710EA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Breedbeeld</PresentationFormat>
  <Paragraphs>56</Paragraphs>
  <Slides>22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Wingdings</vt:lpstr>
      <vt:lpstr>Kantoorthema</vt:lpstr>
      <vt:lpstr>PowerPoint-presentatie</vt:lpstr>
      <vt:lpstr>PowerPoint-presentatie</vt:lpstr>
      <vt:lpstr>PowerPoint-presentatie</vt:lpstr>
      <vt:lpstr>Uganda</vt:lpstr>
      <vt:lpstr>Het St. Francis ziekenhuis waar Enock werkt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Moeder en kind goede zorg bieden zonder stroom is moeilijk.  Belangrijke controles kunnen niet uitgevoerd worden.   Pasgeboren baby’s kunnen niet goed onderzocht worden.  En levensreddende ingrepen kunnen niet plaatsvinden…</vt:lpstr>
      <vt:lpstr>  </vt:lpstr>
      <vt:lpstr>PowerPoint-presentatie</vt:lpstr>
      <vt:lpstr>PowerPoint-presentatie</vt:lpstr>
      <vt:lpstr>PowerPoint-presentatie</vt:lpstr>
      <vt:lpstr>PowerPoint-presentatie</vt:lpstr>
      <vt:lpstr>Met stabiele energie hoeven geen levens meer onnodig verloren te gaan. </vt:lpstr>
      <vt:lpstr>PowerPoint-presentatie</vt:lpstr>
      <vt:lpstr>Helpt u Enock met een donatie voor zonnepanelen? Samen maken we levensreddende zorg beschikbaar.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Mevrouw Lynch</dc:creator>
  <cp:lastModifiedBy>Eef Bauwens</cp:lastModifiedBy>
  <cp:revision>510</cp:revision>
  <cp:lastPrinted>2023-06-08T13:33:46Z</cp:lastPrinted>
  <dcterms:created xsi:type="dcterms:W3CDTF">2023-04-14T10:46:50Z</dcterms:created>
  <dcterms:modified xsi:type="dcterms:W3CDTF">2025-06-17T11:50:51Z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0x01010093ADED0DCE9FE347BD1D9A249E675DEA</vt:lpwstr>
  </property>
  <property fmtid="{D5CDD505-2E9C-101B-9397-08002B2CF9AE}" pid="3" name="MediaServiceImageTags">
    <vt:lpwstr/>
  </property>
  <property fmtid="{D5CDD505-2E9C-101B-9397-08002B2CF9AE}" pid="4" name="_MarkAsFinal">
    <vt:bool>true</vt:bool>
  </property>
</Properties>
</file>