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60" r:id="rId6"/>
    <p:sldId id="262" r:id="rId7"/>
    <p:sldId id="275" r:id="rId8"/>
    <p:sldId id="276" r:id="rId9"/>
    <p:sldId id="273" r:id="rId10"/>
    <p:sldId id="268" r:id="rId11"/>
    <p:sldId id="266" r:id="rId12"/>
    <p:sldId id="267" r:id="rId13"/>
    <p:sldId id="272" r:id="rId14"/>
    <p:sldId id="280" r:id="rId15"/>
    <p:sldId id="281" r:id="rId16"/>
    <p:sldId id="271" r:id="rId17"/>
    <p:sldId id="279" r:id="rId18"/>
    <p:sldId id="264" r:id="rId19"/>
    <p:sldId id="269" r:id="rId20"/>
    <p:sldId id="261" r:id="rId21"/>
    <p:sldId id="270" r:id="rId22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56A61B-B270-FC31-0942-D5440F190952}" name="Pauline Herder-van Zantvliet" initials="PHvZ" userId="S::PHerder@miva.nl::300c8174-6da9-4e14-9616-de67ffd82d18" providerId="AD"/>
  <p188:author id="{0D8CD1B6-9CA6-388B-6168-C369ADA42482}" name="Pauline Herder-van Zantvliet" initials="PZ" userId="S::pherder@miva.nl::300c8174-6da9-4e14-9616-de67ffd82d1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0C8A96-095E-43B7-8D64-77D34962B095}" v="3" dt="2024-06-06T15:02:13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ne van Neerven" userId="ee8845d3-3a6d-4351-bff6-422598dec0ec" providerId="ADAL" clId="{4F6095F8-C3E2-4EB8-B8CD-443EF24DCD81}"/>
    <pc:docChg chg="undo custSel addSld modSld sldOrd">
      <pc:chgData name="Sanne van Neerven" userId="ee8845d3-3a6d-4351-bff6-422598dec0ec" providerId="ADAL" clId="{4F6095F8-C3E2-4EB8-B8CD-443EF24DCD81}" dt="2023-06-06T13:12:11.351" v="192"/>
      <pc:docMkLst>
        <pc:docMk/>
      </pc:docMkLst>
      <pc:sldChg chg="modSp mod">
        <pc:chgData name="Sanne van Neerven" userId="ee8845d3-3a6d-4351-bff6-422598dec0ec" providerId="ADAL" clId="{4F6095F8-C3E2-4EB8-B8CD-443EF24DCD81}" dt="2023-06-06T12:48:51.382" v="3" actId="2711"/>
        <pc:sldMkLst>
          <pc:docMk/>
          <pc:sldMk cId="534696930" sldId="257"/>
        </pc:sldMkLst>
        <pc:spChg chg="mod">
          <ac:chgData name="Sanne van Neerven" userId="ee8845d3-3a6d-4351-bff6-422598dec0ec" providerId="ADAL" clId="{4F6095F8-C3E2-4EB8-B8CD-443EF24DCD81}" dt="2023-06-06T12:48:51.382" v="3" actId="2711"/>
          <ac:spMkLst>
            <pc:docMk/>
            <pc:sldMk cId="534696930" sldId="257"/>
            <ac:spMk id="4" creationId="{44E5482A-047F-7DBE-8803-F39281C3C665}"/>
          </ac:spMkLst>
        </pc:spChg>
      </pc:sldChg>
      <pc:sldChg chg="modSp mod">
        <pc:chgData name="Sanne van Neerven" userId="ee8845d3-3a6d-4351-bff6-422598dec0ec" providerId="ADAL" clId="{4F6095F8-C3E2-4EB8-B8CD-443EF24DCD81}" dt="2023-06-06T13:11:23.420" v="190" actId="113"/>
        <pc:sldMkLst>
          <pc:docMk/>
          <pc:sldMk cId="854041243" sldId="260"/>
        </pc:sldMkLst>
        <pc:spChg chg="mod">
          <ac:chgData name="Sanne van Neerven" userId="ee8845d3-3a6d-4351-bff6-422598dec0ec" providerId="ADAL" clId="{4F6095F8-C3E2-4EB8-B8CD-443EF24DCD81}" dt="2023-06-06T13:11:23.420" v="190" actId="113"/>
          <ac:spMkLst>
            <pc:docMk/>
            <pc:sldMk cId="854041243" sldId="260"/>
            <ac:spMk id="3" creationId="{1646A0D2-689D-8728-7FE9-D0C12A15E18F}"/>
          </ac:spMkLst>
        </pc:spChg>
      </pc:sldChg>
      <pc:sldChg chg="modSp mod">
        <pc:chgData name="Sanne van Neerven" userId="ee8845d3-3a6d-4351-bff6-422598dec0ec" providerId="ADAL" clId="{4F6095F8-C3E2-4EB8-B8CD-443EF24DCD81}" dt="2023-06-06T12:55:55.798" v="33" actId="113"/>
        <pc:sldMkLst>
          <pc:docMk/>
          <pc:sldMk cId="2102912027" sldId="261"/>
        </pc:sldMkLst>
        <pc:spChg chg="mod">
          <ac:chgData name="Sanne van Neerven" userId="ee8845d3-3a6d-4351-bff6-422598dec0ec" providerId="ADAL" clId="{4F6095F8-C3E2-4EB8-B8CD-443EF24DCD81}" dt="2023-06-06T12:55:33.995" v="22" actId="20577"/>
          <ac:spMkLst>
            <pc:docMk/>
            <pc:sldMk cId="2102912027" sldId="261"/>
            <ac:spMk id="2" creationId="{6D51401E-EADF-FE12-E3F0-7A909BD6A3AF}"/>
          </ac:spMkLst>
        </pc:spChg>
        <pc:spChg chg="mod">
          <ac:chgData name="Sanne van Neerven" userId="ee8845d3-3a6d-4351-bff6-422598dec0ec" providerId="ADAL" clId="{4F6095F8-C3E2-4EB8-B8CD-443EF24DCD81}" dt="2023-06-06T12:55:55.798" v="33" actId="113"/>
          <ac:spMkLst>
            <pc:docMk/>
            <pc:sldMk cId="2102912027" sldId="261"/>
            <ac:spMk id="3" creationId="{1B1BEEC0-1C1C-303A-FCD0-4C8BFA35B653}"/>
          </ac:spMkLst>
        </pc:spChg>
      </pc:sldChg>
      <pc:sldChg chg="addSp modSp mod">
        <pc:chgData name="Sanne van Neerven" userId="ee8845d3-3a6d-4351-bff6-422598dec0ec" providerId="ADAL" clId="{4F6095F8-C3E2-4EB8-B8CD-443EF24DCD81}" dt="2023-06-06T13:02:47.216" v="69" actId="20577"/>
        <pc:sldMkLst>
          <pc:docMk/>
          <pc:sldMk cId="2266563996" sldId="266"/>
        </pc:sldMkLst>
        <pc:spChg chg="add mod">
          <ac:chgData name="Sanne van Neerven" userId="ee8845d3-3a6d-4351-bff6-422598dec0ec" providerId="ADAL" clId="{4F6095F8-C3E2-4EB8-B8CD-443EF24DCD81}" dt="2023-06-06T13:02:12.501" v="65" actId="20577"/>
          <ac:spMkLst>
            <pc:docMk/>
            <pc:sldMk cId="2266563996" sldId="266"/>
            <ac:spMk id="2" creationId="{73497182-D404-5B12-A2BF-A393A6963272}"/>
          </ac:spMkLst>
        </pc:spChg>
        <pc:spChg chg="mod">
          <ac:chgData name="Sanne van Neerven" userId="ee8845d3-3a6d-4351-bff6-422598dec0ec" providerId="ADAL" clId="{4F6095F8-C3E2-4EB8-B8CD-443EF24DCD81}" dt="2023-06-06T13:02:47.216" v="69" actId="20577"/>
          <ac:spMkLst>
            <pc:docMk/>
            <pc:sldMk cId="2266563996" sldId="266"/>
            <ac:spMk id="3" creationId="{1646A0D2-689D-8728-7FE9-D0C12A15E18F}"/>
          </ac:spMkLst>
        </pc:spChg>
      </pc:sldChg>
      <pc:sldChg chg="addSp delSp modSp mod">
        <pc:chgData name="Sanne van Neerven" userId="ee8845d3-3a6d-4351-bff6-422598dec0ec" providerId="ADAL" clId="{4F6095F8-C3E2-4EB8-B8CD-443EF24DCD81}" dt="2023-06-06T12:53:02.931" v="11" actId="207"/>
        <pc:sldMkLst>
          <pc:docMk/>
          <pc:sldMk cId="2632684006" sldId="267"/>
        </pc:sldMkLst>
        <pc:spChg chg="mod">
          <ac:chgData name="Sanne van Neerven" userId="ee8845d3-3a6d-4351-bff6-422598dec0ec" providerId="ADAL" clId="{4F6095F8-C3E2-4EB8-B8CD-443EF24DCD81}" dt="2023-06-06T12:53:02.931" v="11" actId="207"/>
          <ac:spMkLst>
            <pc:docMk/>
            <pc:sldMk cId="2632684006" sldId="267"/>
            <ac:spMk id="3" creationId="{1646A0D2-689D-8728-7FE9-D0C12A15E18F}"/>
          </ac:spMkLst>
        </pc:spChg>
        <pc:spChg chg="add del">
          <ac:chgData name="Sanne van Neerven" userId="ee8845d3-3a6d-4351-bff6-422598dec0ec" providerId="ADAL" clId="{4F6095F8-C3E2-4EB8-B8CD-443EF24DCD81}" dt="2023-06-06T12:51:32.620" v="5" actId="11529"/>
          <ac:spMkLst>
            <pc:docMk/>
            <pc:sldMk cId="2632684006" sldId="267"/>
            <ac:spMk id="4" creationId="{CDFC137D-63F4-464E-1A43-4AF57FEC1C37}"/>
          </ac:spMkLst>
        </pc:spChg>
        <pc:spChg chg="add mod ord">
          <ac:chgData name="Sanne van Neerven" userId="ee8845d3-3a6d-4351-bff6-422598dec0ec" providerId="ADAL" clId="{4F6095F8-C3E2-4EB8-B8CD-443EF24DCD81}" dt="2023-06-06T12:52:34.049" v="9" actId="167"/>
          <ac:spMkLst>
            <pc:docMk/>
            <pc:sldMk cId="2632684006" sldId="267"/>
            <ac:spMk id="5" creationId="{C2CEEA17-E278-4769-C1E0-ACD8C5DF62A0}"/>
          </ac:spMkLst>
        </pc:spChg>
        <pc:picChg chg="ord">
          <ac:chgData name="Sanne van Neerven" userId="ee8845d3-3a6d-4351-bff6-422598dec0ec" providerId="ADAL" clId="{4F6095F8-C3E2-4EB8-B8CD-443EF24DCD81}" dt="2023-06-06T12:52:46.366" v="10" actId="167"/>
          <ac:picMkLst>
            <pc:docMk/>
            <pc:sldMk cId="2632684006" sldId="267"/>
            <ac:picMk id="6" creationId="{12B42813-5DBB-A5B5-88B2-E5C869A9A5ED}"/>
          </ac:picMkLst>
        </pc:picChg>
      </pc:sldChg>
      <pc:sldChg chg="addSp delSp modSp mod ord">
        <pc:chgData name="Sanne van Neerven" userId="ee8845d3-3a6d-4351-bff6-422598dec0ec" providerId="ADAL" clId="{4F6095F8-C3E2-4EB8-B8CD-443EF24DCD81}" dt="2023-06-06T13:06:18.887" v="134"/>
        <pc:sldMkLst>
          <pc:docMk/>
          <pc:sldMk cId="1169393025" sldId="268"/>
        </pc:sldMkLst>
        <pc:spChg chg="mod">
          <ac:chgData name="Sanne van Neerven" userId="ee8845d3-3a6d-4351-bff6-422598dec0ec" providerId="ADAL" clId="{4F6095F8-C3E2-4EB8-B8CD-443EF24DCD81}" dt="2023-06-06T13:03:27.475" v="71" actId="6549"/>
          <ac:spMkLst>
            <pc:docMk/>
            <pc:sldMk cId="1169393025" sldId="268"/>
            <ac:spMk id="2" creationId="{4981811A-D23A-3466-5E45-EE397B3BC9B3}"/>
          </ac:spMkLst>
        </pc:spChg>
        <pc:picChg chg="add mod modCrop">
          <ac:chgData name="Sanne van Neerven" userId="ee8845d3-3a6d-4351-bff6-422598dec0ec" providerId="ADAL" clId="{4F6095F8-C3E2-4EB8-B8CD-443EF24DCD81}" dt="2023-06-06T13:05:58.801" v="130" actId="732"/>
          <ac:picMkLst>
            <pc:docMk/>
            <pc:sldMk cId="1169393025" sldId="268"/>
            <ac:picMk id="4" creationId="{6D938DC6-685C-2A91-490D-226C22C54CA1}"/>
          </ac:picMkLst>
        </pc:picChg>
        <pc:picChg chg="del">
          <ac:chgData name="Sanne van Neerven" userId="ee8845d3-3a6d-4351-bff6-422598dec0ec" providerId="ADAL" clId="{4F6095F8-C3E2-4EB8-B8CD-443EF24DCD81}" dt="2023-06-06T13:03:29.860" v="72" actId="478"/>
          <ac:picMkLst>
            <pc:docMk/>
            <pc:sldMk cId="1169393025" sldId="268"/>
            <ac:picMk id="6" creationId="{87785957-2797-EB07-9FC8-B41851607ED7}"/>
          </ac:picMkLst>
        </pc:picChg>
      </pc:sldChg>
      <pc:sldChg chg="addSp modSp mod">
        <pc:chgData name="Sanne van Neerven" userId="ee8845d3-3a6d-4351-bff6-422598dec0ec" providerId="ADAL" clId="{4F6095F8-C3E2-4EB8-B8CD-443EF24DCD81}" dt="2023-06-06T12:58:51.112" v="50" actId="20577"/>
        <pc:sldMkLst>
          <pc:docMk/>
          <pc:sldMk cId="4193626332" sldId="269"/>
        </pc:sldMkLst>
        <pc:spChg chg="mod ord">
          <ac:chgData name="Sanne van Neerven" userId="ee8845d3-3a6d-4351-bff6-422598dec0ec" providerId="ADAL" clId="{4F6095F8-C3E2-4EB8-B8CD-443EF24DCD81}" dt="2023-06-06T12:58:40.229" v="48" actId="20577"/>
          <ac:spMkLst>
            <pc:docMk/>
            <pc:sldMk cId="4193626332" sldId="269"/>
            <ac:spMk id="2" creationId="{4981811A-D23A-3466-5E45-EE397B3BC9B3}"/>
          </ac:spMkLst>
        </pc:spChg>
        <pc:spChg chg="mod">
          <ac:chgData name="Sanne van Neerven" userId="ee8845d3-3a6d-4351-bff6-422598dec0ec" providerId="ADAL" clId="{4F6095F8-C3E2-4EB8-B8CD-443EF24DCD81}" dt="2023-06-06T12:58:51.112" v="50" actId="20577"/>
          <ac:spMkLst>
            <pc:docMk/>
            <pc:sldMk cId="4193626332" sldId="269"/>
            <ac:spMk id="3" creationId="{1646A0D2-689D-8728-7FE9-D0C12A15E18F}"/>
          </ac:spMkLst>
        </pc:spChg>
        <pc:spChg chg="add mod ord">
          <ac:chgData name="Sanne van Neerven" userId="ee8845d3-3a6d-4351-bff6-422598dec0ec" providerId="ADAL" clId="{4F6095F8-C3E2-4EB8-B8CD-443EF24DCD81}" dt="2023-06-06T12:58:22.023" v="43" actId="167"/>
          <ac:spMkLst>
            <pc:docMk/>
            <pc:sldMk cId="4193626332" sldId="269"/>
            <ac:spMk id="4" creationId="{BB5A8512-839D-5389-2D99-2BBEFA9A14EE}"/>
          </ac:spMkLst>
        </pc:spChg>
        <pc:picChg chg="ord">
          <ac:chgData name="Sanne van Neerven" userId="ee8845d3-3a6d-4351-bff6-422598dec0ec" providerId="ADAL" clId="{4F6095F8-C3E2-4EB8-B8CD-443EF24DCD81}" dt="2023-06-06T12:58:25.592" v="44" actId="167"/>
          <ac:picMkLst>
            <pc:docMk/>
            <pc:sldMk cId="4193626332" sldId="269"/>
            <ac:picMk id="6" creationId="{34368A1F-2697-5F74-91AB-8A1487EEC422}"/>
          </ac:picMkLst>
        </pc:picChg>
      </pc:sldChg>
      <pc:sldChg chg="add">
        <pc:chgData name="Sanne van Neerven" userId="ee8845d3-3a6d-4351-bff6-422598dec0ec" providerId="ADAL" clId="{4F6095F8-C3E2-4EB8-B8CD-443EF24DCD81}" dt="2023-06-06T13:03:20.597" v="70" actId="2890"/>
        <pc:sldMkLst>
          <pc:docMk/>
          <pc:sldMk cId="4274922339" sldId="271"/>
        </pc:sldMkLst>
      </pc:sldChg>
      <pc:sldChg chg="addSp delSp modSp add mod ord">
        <pc:chgData name="Sanne van Neerven" userId="ee8845d3-3a6d-4351-bff6-422598dec0ec" providerId="ADAL" clId="{4F6095F8-C3E2-4EB8-B8CD-443EF24DCD81}" dt="2023-06-06T13:12:11.351" v="192"/>
        <pc:sldMkLst>
          <pc:docMk/>
          <pc:sldMk cId="330998899" sldId="272"/>
        </pc:sldMkLst>
        <pc:spChg chg="mod">
          <ac:chgData name="Sanne van Neerven" userId="ee8845d3-3a6d-4351-bff6-422598dec0ec" providerId="ADAL" clId="{4F6095F8-C3E2-4EB8-B8CD-443EF24DCD81}" dt="2023-06-06T13:08:01.159" v="138" actId="6549"/>
          <ac:spMkLst>
            <pc:docMk/>
            <pc:sldMk cId="330998899" sldId="272"/>
            <ac:spMk id="2" creationId="{4981811A-D23A-3466-5E45-EE397B3BC9B3}"/>
          </ac:spMkLst>
        </pc:spChg>
        <pc:spChg chg="mod">
          <ac:chgData name="Sanne van Neerven" userId="ee8845d3-3a6d-4351-bff6-422598dec0ec" providerId="ADAL" clId="{4F6095F8-C3E2-4EB8-B8CD-443EF24DCD81}" dt="2023-06-06T13:07:58.084" v="137" actId="6549"/>
          <ac:spMkLst>
            <pc:docMk/>
            <pc:sldMk cId="330998899" sldId="272"/>
            <ac:spMk id="3" creationId="{1646A0D2-689D-8728-7FE9-D0C12A15E18F}"/>
          </ac:spMkLst>
        </pc:spChg>
        <pc:picChg chg="del">
          <ac:chgData name="Sanne van Neerven" userId="ee8845d3-3a6d-4351-bff6-422598dec0ec" providerId="ADAL" clId="{4F6095F8-C3E2-4EB8-B8CD-443EF24DCD81}" dt="2023-06-06T13:07:53.915" v="136" actId="478"/>
          <ac:picMkLst>
            <pc:docMk/>
            <pc:sldMk cId="330998899" sldId="272"/>
            <ac:picMk id="5" creationId="{B071F0D5-9DAD-2254-9E95-DF1F4A7A48CD}"/>
          </ac:picMkLst>
        </pc:picChg>
        <pc:picChg chg="add del mod">
          <ac:chgData name="Sanne van Neerven" userId="ee8845d3-3a6d-4351-bff6-422598dec0ec" providerId="ADAL" clId="{4F6095F8-C3E2-4EB8-B8CD-443EF24DCD81}" dt="2023-06-06T13:09:02.306" v="142" actId="478"/>
          <ac:picMkLst>
            <pc:docMk/>
            <pc:sldMk cId="330998899" sldId="272"/>
            <ac:picMk id="6" creationId="{5B9094F2-3A56-2906-E623-7A619B2AF92E}"/>
          </ac:picMkLst>
        </pc:picChg>
        <pc:picChg chg="add mod modCrop">
          <ac:chgData name="Sanne van Neerven" userId="ee8845d3-3a6d-4351-bff6-422598dec0ec" providerId="ADAL" clId="{4F6095F8-C3E2-4EB8-B8CD-443EF24DCD81}" dt="2023-06-06T13:10:46.178" v="188" actId="732"/>
          <ac:picMkLst>
            <pc:docMk/>
            <pc:sldMk cId="330998899" sldId="272"/>
            <ac:picMk id="8" creationId="{62B1A006-6B31-60AE-D010-0051FAC6DD60}"/>
          </ac:picMkLst>
        </pc:picChg>
      </pc:sldChg>
    </pc:docChg>
  </pc:docChgLst>
  <pc:docChgLst>
    <pc:chgData name="Sanne van Neerven" userId="ee8845d3-3a6d-4351-bff6-422598dec0ec" providerId="ADAL" clId="{AE9FD77B-4279-448E-BB76-6BA3C4685637}"/>
    <pc:docChg chg="custSel modSld">
      <pc:chgData name="Sanne van Neerven" userId="ee8845d3-3a6d-4351-bff6-422598dec0ec" providerId="ADAL" clId="{AE9FD77B-4279-448E-BB76-6BA3C4685637}" dt="2023-05-01T12:16:06.025" v="8" actId="20577"/>
      <pc:docMkLst>
        <pc:docMk/>
      </pc:docMkLst>
      <pc:sldChg chg="modSp mod">
        <pc:chgData name="Sanne van Neerven" userId="ee8845d3-3a6d-4351-bff6-422598dec0ec" providerId="ADAL" clId="{AE9FD77B-4279-448E-BB76-6BA3C4685637}" dt="2023-05-01T12:16:06.025" v="8" actId="20577"/>
        <pc:sldMkLst>
          <pc:docMk/>
          <pc:sldMk cId="2102912027" sldId="261"/>
        </pc:sldMkLst>
        <pc:spChg chg="mod">
          <ac:chgData name="Sanne van Neerven" userId="ee8845d3-3a6d-4351-bff6-422598dec0ec" providerId="ADAL" clId="{AE9FD77B-4279-448E-BB76-6BA3C4685637}" dt="2023-05-01T12:16:06.025" v="8" actId="20577"/>
          <ac:spMkLst>
            <pc:docMk/>
            <pc:sldMk cId="2102912027" sldId="261"/>
            <ac:spMk id="2" creationId="{6D51401E-EADF-FE12-E3F0-7A909BD6A3AF}"/>
          </ac:spMkLst>
        </pc:spChg>
        <pc:spChg chg="mod">
          <ac:chgData name="Sanne van Neerven" userId="ee8845d3-3a6d-4351-bff6-422598dec0ec" providerId="ADAL" clId="{AE9FD77B-4279-448E-BB76-6BA3C4685637}" dt="2023-05-01T12:15:19.183" v="2" actId="15"/>
          <ac:spMkLst>
            <pc:docMk/>
            <pc:sldMk cId="2102912027" sldId="261"/>
            <ac:spMk id="3" creationId="{1B1BEEC0-1C1C-303A-FCD0-4C8BFA35B653}"/>
          </ac:spMkLst>
        </pc:spChg>
      </pc:sldChg>
    </pc:docChg>
  </pc:docChgLst>
  <pc:docChgLst>
    <pc:chgData name="Sanne van Neerven" userId="ee8845d3-3a6d-4351-bff6-422598dec0ec" providerId="ADAL" clId="{B732883B-A3EE-4D1B-8D57-F88037663624}"/>
    <pc:docChg chg="undo custSel addSld delSld modSld sldOrd">
      <pc:chgData name="Sanne van Neerven" userId="ee8845d3-3a6d-4351-bff6-422598dec0ec" providerId="ADAL" clId="{B732883B-A3EE-4D1B-8D57-F88037663624}" dt="2023-05-02T12:17:27.808" v="1338" actId="20577"/>
      <pc:docMkLst>
        <pc:docMk/>
      </pc:docMkLst>
      <pc:sldChg chg="addSp delSp modSp mod">
        <pc:chgData name="Sanne van Neerven" userId="ee8845d3-3a6d-4351-bff6-422598dec0ec" providerId="ADAL" clId="{B732883B-A3EE-4D1B-8D57-F88037663624}" dt="2023-05-02T10:18:57.005" v="402" actId="14100"/>
        <pc:sldMkLst>
          <pc:docMk/>
          <pc:sldMk cId="534696930" sldId="257"/>
        </pc:sldMkLst>
        <pc:spChg chg="mod">
          <ac:chgData name="Sanne van Neerven" userId="ee8845d3-3a6d-4351-bff6-422598dec0ec" providerId="ADAL" clId="{B732883B-A3EE-4D1B-8D57-F88037663624}" dt="2023-05-02T10:06:42.853" v="258" actId="1076"/>
          <ac:spMkLst>
            <pc:docMk/>
            <pc:sldMk cId="534696930" sldId="257"/>
            <ac:spMk id="4" creationId="{44E5482A-047F-7DBE-8803-F39281C3C665}"/>
          </ac:spMkLst>
        </pc:spChg>
        <pc:spChg chg="mod">
          <ac:chgData name="Sanne van Neerven" userId="ee8845d3-3a6d-4351-bff6-422598dec0ec" providerId="ADAL" clId="{B732883B-A3EE-4D1B-8D57-F88037663624}" dt="2023-05-02T10:04:42.151" v="191" actId="14100"/>
          <ac:spMkLst>
            <pc:docMk/>
            <pc:sldMk cId="534696930" sldId="257"/>
            <ac:spMk id="5" creationId="{BCCBF8AF-4210-770E-9924-981E0CA0203D}"/>
          </ac:spMkLst>
        </pc:spChg>
        <pc:grpChg chg="mod">
          <ac:chgData name="Sanne van Neerven" userId="ee8845d3-3a6d-4351-bff6-422598dec0ec" providerId="ADAL" clId="{B732883B-A3EE-4D1B-8D57-F88037663624}" dt="2023-05-02T10:18:57.005" v="402" actId="14100"/>
          <ac:grpSpMkLst>
            <pc:docMk/>
            <pc:sldMk cId="534696930" sldId="257"/>
            <ac:grpSpMk id="10" creationId="{53B8305A-C868-6C1A-F411-C448A6EFA908}"/>
          </ac:grpSpMkLst>
        </pc:grpChg>
        <pc:grpChg chg="mod">
          <ac:chgData name="Sanne van Neerven" userId="ee8845d3-3a6d-4351-bff6-422598dec0ec" providerId="ADAL" clId="{B732883B-A3EE-4D1B-8D57-F88037663624}" dt="2023-05-02T10:18:35.342" v="399" actId="1076"/>
          <ac:grpSpMkLst>
            <pc:docMk/>
            <pc:sldMk cId="534696930" sldId="257"/>
            <ac:grpSpMk id="13" creationId="{EDE070FA-9FD5-10E3-EE92-2FA85A6BDB5E}"/>
          </ac:grpSpMkLst>
        </pc:grpChg>
        <pc:picChg chg="mod">
          <ac:chgData name="Sanne van Neerven" userId="ee8845d3-3a6d-4351-bff6-422598dec0ec" providerId="ADAL" clId="{B732883B-A3EE-4D1B-8D57-F88037663624}" dt="2023-05-02T10:18:13.478" v="397" actId="1076"/>
          <ac:picMkLst>
            <pc:docMk/>
            <pc:sldMk cId="534696930" sldId="257"/>
            <ac:picMk id="3" creationId="{4918D6B2-42F9-D628-F96E-CF3C2BFCDA9F}"/>
          </ac:picMkLst>
        </pc:picChg>
        <pc:picChg chg="add del mod ord modCrop">
          <ac:chgData name="Sanne van Neerven" userId="ee8845d3-3a6d-4351-bff6-422598dec0ec" providerId="ADAL" clId="{B732883B-A3EE-4D1B-8D57-F88037663624}" dt="2023-05-02T10:08:17.272" v="265" actId="478"/>
          <ac:picMkLst>
            <pc:docMk/>
            <pc:sldMk cId="534696930" sldId="257"/>
            <ac:picMk id="6" creationId="{79713B09-57EB-7A4E-50BD-4C6B2FBFCB86}"/>
          </ac:picMkLst>
        </pc:picChg>
        <pc:picChg chg="del">
          <ac:chgData name="Sanne van Neerven" userId="ee8845d3-3a6d-4351-bff6-422598dec0ec" providerId="ADAL" clId="{B732883B-A3EE-4D1B-8D57-F88037663624}" dt="2023-05-02T09:58:07.442" v="8" actId="478"/>
          <ac:picMkLst>
            <pc:docMk/>
            <pc:sldMk cId="534696930" sldId="257"/>
            <ac:picMk id="11" creationId="{979C355A-B78D-CB01-54DF-8C7FD4ED3A8E}"/>
          </ac:picMkLst>
        </pc:picChg>
        <pc:picChg chg="add del mod ord modCrop">
          <ac:chgData name="Sanne van Neerven" userId="ee8845d3-3a6d-4351-bff6-422598dec0ec" providerId="ADAL" clId="{B732883B-A3EE-4D1B-8D57-F88037663624}" dt="2023-05-02T10:10:27.798" v="348" actId="478"/>
          <ac:picMkLst>
            <pc:docMk/>
            <pc:sldMk cId="534696930" sldId="257"/>
            <ac:picMk id="12" creationId="{A2F76931-A26D-13CB-BAEA-3138D54EAF00}"/>
          </ac:picMkLst>
        </pc:picChg>
        <pc:picChg chg="add del mod ord modCrop">
          <ac:chgData name="Sanne van Neerven" userId="ee8845d3-3a6d-4351-bff6-422598dec0ec" providerId="ADAL" clId="{B732883B-A3EE-4D1B-8D57-F88037663624}" dt="2023-05-02T10:15:35.252" v="372" actId="478"/>
          <ac:picMkLst>
            <pc:docMk/>
            <pc:sldMk cId="534696930" sldId="257"/>
            <ac:picMk id="15" creationId="{6F3660EB-B63A-337D-CF37-01F386A80B98}"/>
          </ac:picMkLst>
        </pc:picChg>
        <pc:picChg chg="add mod ord modCrop">
          <ac:chgData name="Sanne van Neerven" userId="ee8845d3-3a6d-4351-bff6-422598dec0ec" providerId="ADAL" clId="{B732883B-A3EE-4D1B-8D57-F88037663624}" dt="2023-05-02T10:17:56.604" v="394" actId="1076"/>
          <ac:picMkLst>
            <pc:docMk/>
            <pc:sldMk cId="534696930" sldId="257"/>
            <ac:picMk id="17" creationId="{094AB382-03E5-DB80-7CD5-F6CDB7DC26C7}"/>
          </ac:picMkLst>
        </pc:picChg>
      </pc:sldChg>
      <pc:sldChg chg="addSp delSp modSp del mod">
        <pc:chgData name="Sanne van Neerven" userId="ee8845d3-3a6d-4351-bff6-422598dec0ec" providerId="ADAL" clId="{B732883B-A3EE-4D1B-8D57-F88037663624}" dt="2023-05-02T11:02:29.017" v="1099" actId="47"/>
        <pc:sldMkLst>
          <pc:docMk/>
          <pc:sldMk cId="278625582" sldId="258"/>
        </pc:sldMkLst>
        <pc:spChg chg="mod">
          <ac:chgData name="Sanne van Neerven" userId="ee8845d3-3a6d-4351-bff6-422598dec0ec" providerId="ADAL" clId="{B732883B-A3EE-4D1B-8D57-F88037663624}" dt="2023-05-02T11:01:01.829" v="1068" actId="20577"/>
          <ac:spMkLst>
            <pc:docMk/>
            <pc:sldMk cId="278625582" sldId="258"/>
            <ac:spMk id="2" creationId="{5A560E91-B1EB-4328-BF91-FFCB833D2234}"/>
          </ac:spMkLst>
        </pc:spChg>
        <pc:picChg chg="add del mod ord modCrop">
          <ac:chgData name="Sanne van Neerven" userId="ee8845d3-3a6d-4351-bff6-422598dec0ec" providerId="ADAL" clId="{B732883B-A3EE-4D1B-8D57-F88037663624}" dt="2023-05-02T10:26:45.556" v="476" actId="21"/>
          <ac:picMkLst>
            <pc:docMk/>
            <pc:sldMk cId="278625582" sldId="258"/>
            <ac:picMk id="4" creationId="{2DC68833-B272-32E6-F681-3D501B4BA8BC}"/>
          </ac:picMkLst>
        </pc:picChg>
      </pc:sldChg>
      <pc:sldChg chg="del">
        <pc:chgData name="Sanne van Neerven" userId="ee8845d3-3a6d-4351-bff6-422598dec0ec" providerId="ADAL" clId="{B732883B-A3EE-4D1B-8D57-F88037663624}" dt="2023-05-02T11:02:36.107" v="1100" actId="47"/>
        <pc:sldMkLst>
          <pc:docMk/>
          <pc:sldMk cId="1041869068" sldId="259"/>
        </pc:sldMkLst>
      </pc:sldChg>
      <pc:sldChg chg="addSp modSp mod ord">
        <pc:chgData name="Sanne van Neerven" userId="ee8845d3-3a6d-4351-bff6-422598dec0ec" providerId="ADAL" clId="{B732883B-A3EE-4D1B-8D57-F88037663624}" dt="2023-05-02T10:30:55.413" v="519"/>
        <pc:sldMkLst>
          <pc:docMk/>
          <pc:sldMk cId="854041243" sldId="260"/>
        </pc:sldMkLst>
        <pc:spChg chg="mod">
          <ac:chgData name="Sanne van Neerven" userId="ee8845d3-3a6d-4351-bff6-422598dec0ec" providerId="ADAL" clId="{B732883B-A3EE-4D1B-8D57-F88037663624}" dt="2023-05-02T10:21:35.049" v="442" actId="20577"/>
          <ac:spMkLst>
            <pc:docMk/>
            <pc:sldMk cId="854041243" sldId="260"/>
            <ac:spMk id="2" creationId="{4981811A-D23A-3466-5E45-EE397B3BC9B3}"/>
          </ac:spMkLst>
        </pc:spChg>
        <pc:spChg chg="mod">
          <ac:chgData name="Sanne van Neerven" userId="ee8845d3-3a6d-4351-bff6-422598dec0ec" providerId="ADAL" clId="{B732883B-A3EE-4D1B-8D57-F88037663624}" dt="2023-05-02T10:23:39.527" v="467" actId="20577"/>
          <ac:spMkLst>
            <pc:docMk/>
            <pc:sldMk cId="854041243" sldId="260"/>
            <ac:spMk id="3" creationId="{1646A0D2-689D-8728-7FE9-D0C12A15E18F}"/>
          </ac:spMkLst>
        </pc:spChg>
        <pc:picChg chg="add mod ord modCrop">
          <ac:chgData name="Sanne van Neerven" userId="ee8845d3-3a6d-4351-bff6-422598dec0ec" providerId="ADAL" clId="{B732883B-A3EE-4D1B-8D57-F88037663624}" dt="2023-05-02T10:21:23.055" v="411" actId="167"/>
          <ac:picMkLst>
            <pc:docMk/>
            <pc:sldMk cId="854041243" sldId="260"/>
            <ac:picMk id="5" creationId="{B071F0D5-9DAD-2254-9E95-DF1F4A7A48CD}"/>
          </ac:picMkLst>
        </pc:picChg>
      </pc:sldChg>
      <pc:sldChg chg="modSp mod ord">
        <pc:chgData name="Sanne van Neerven" userId="ee8845d3-3a6d-4351-bff6-422598dec0ec" providerId="ADAL" clId="{B732883B-A3EE-4D1B-8D57-F88037663624}" dt="2023-05-02T12:17:27.808" v="1338" actId="20577"/>
        <pc:sldMkLst>
          <pc:docMk/>
          <pc:sldMk cId="2102912027" sldId="261"/>
        </pc:sldMkLst>
        <pc:spChg chg="mod">
          <ac:chgData name="Sanne van Neerven" userId="ee8845d3-3a6d-4351-bff6-422598dec0ec" providerId="ADAL" clId="{B732883B-A3EE-4D1B-8D57-F88037663624}" dt="2023-05-02T11:02:45.187" v="1109" actId="20577"/>
          <ac:spMkLst>
            <pc:docMk/>
            <pc:sldMk cId="2102912027" sldId="261"/>
            <ac:spMk id="2" creationId="{6D51401E-EADF-FE12-E3F0-7A909BD6A3AF}"/>
          </ac:spMkLst>
        </pc:spChg>
        <pc:spChg chg="mod">
          <ac:chgData name="Sanne van Neerven" userId="ee8845d3-3a6d-4351-bff6-422598dec0ec" providerId="ADAL" clId="{B732883B-A3EE-4D1B-8D57-F88037663624}" dt="2023-05-02T12:17:27.808" v="1338" actId="20577"/>
          <ac:spMkLst>
            <pc:docMk/>
            <pc:sldMk cId="2102912027" sldId="261"/>
            <ac:spMk id="3" creationId="{1B1BEEC0-1C1C-303A-FCD0-4C8BFA35B653}"/>
          </ac:spMkLst>
        </pc:spChg>
      </pc:sldChg>
      <pc:sldChg chg="modSp new mod ord">
        <pc:chgData name="Sanne van Neerven" userId="ee8845d3-3a6d-4351-bff6-422598dec0ec" providerId="ADAL" clId="{B732883B-A3EE-4D1B-8D57-F88037663624}" dt="2023-05-02T10:06:21.065" v="255" actId="20577"/>
        <pc:sldMkLst>
          <pc:docMk/>
          <pc:sldMk cId="3115070405" sldId="262"/>
        </pc:sldMkLst>
        <pc:spChg chg="mod">
          <ac:chgData name="Sanne van Neerven" userId="ee8845d3-3a6d-4351-bff6-422598dec0ec" providerId="ADAL" clId="{B732883B-A3EE-4D1B-8D57-F88037663624}" dt="2023-05-02T10:06:21.065" v="255" actId="20577"/>
          <ac:spMkLst>
            <pc:docMk/>
            <pc:sldMk cId="3115070405" sldId="262"/>
            <ac:spMk id="2" creationId="{7D1262AD-0F43-BFCA-20F6-C8B5BF179FA4}"/>
          </ac:spMkLst>
        </pc:spChg>
      </pc:sldChg>
      <pc:sldChg chg="addSp delSp modSp new del mod">
        <pc:chgData name="Sanne van Neerven" userId="ee8845d3-3a6d-4351-bff6-422598dec0ec" providerId="ADAL" clId="{B732883B-A3EE-4D1B-8D57-F88037663624}" dt="2023-05-02T11:04:11.947" v="1257" actId="47"/>
        <pc:sldMkLst>
          <pc:docMk/>
          <pc:sldMk cId="3793325862" sldId="263"/>
        </pc:sldMkLst>
        <pc:spChg chg="mod">
          <ac:chgData name="Sanne van Neerven" userId="ee8845d3-3a6d-4351-bff6-422598dec0ec" providerId="ADAL" clId="{B732883B-A3EE-4D1B-8D57-F88037663624}" dt="2023-05-02T10:28:12.478" v="491" actId="21"/>
          <ac:spMkLst>
            <pc:docMk/>
            <pc:sldMk cId="3793325862" sldId="263"/>
            <ac:spMk id="2" creationId="{9A8EDA9B-0700-9F16-4FD2-5A772BA4A7CD}"/>
          </ac:spMkLst>
        </pc:spChg>
        <pc:spChg chg="del">
          <ac:chgData name="Sanne van Neerven" userId="ee8845d3-3a6d-4351-bff6-422598dec0ec" providerId="ADAL" clId="{B732883B-A3EE-4D1B-8D57-F88037663624}" dt="2023-05-02T10:27:07.204" v="480"/>
          <ac:spMkLst>
            <pc:docMk/>
            <pc:sldMk cId="3793325862" sldId="263"/>
            <ac:spMk id="3" creationId="{3DAB19A3-56B3-8E71-67FE-82320645FECD}"/>
          </ac:spMkLst>
        </pc:spChg>
        <pc:spChg chg="add mod">
          <ac:chgData name="Sanne van Neerven" userId="ee8845d3-3a6d-4351-bff6-422598dec0ec" providerId="ADAL" clId="{B732883B-A3EE-4D1B-8D57-F88037663624}" dt="2023-05-02T10:27:21.804" v="482" actId="5793"/>
          <ac:spMkLst>
            <pc:docMk/>
            <pc:sldMk cId="3793325862" sldId="263"/>
            <ac:spMk id="5" creationId="{5642C520-E5F3-511A-DB81-D29C88D34108}"/>
          </ac:spMkLst>
        </pc:spChg>
        <pc:picChg chg="add del mod ord">
          <ac:chgData name="Sanne van Neerven" userId="ee8845d3-3a6d-4351-bff6-422598dec0ec" providerId="ADAL" clId="{B732883B-A3EE-4D1B-8D57-F88037663624}" dt="2023-05-02T10:28:00.361" v="488" actId="21"/>
          <ac:picMkLst>
            <pc:docMk/>
            <pc:sldMk cId="3793325862" sldId="263"/>
            <ac:picMk id="4" creationId="{EF20D1F7-E4D9-346F-A733-05FE4A22EF86}"/>
          </ac:picMkLst>
        </pc:picChg>
      </pc:sldChg>
      <pc:sldChg chg="addSp modSp new mod ord">
        <pc:chgData name="Sanne van Neerven" userId="ee8845d3-3a6d-4351-bff6-422598dec0ec" providerId="ADAL" clId="{B732883B-A3EE-4D1B-8D57-F88037663624}" dt="2023-05-02T10:56:00.107" v="993"/>
        <pc:sldMkLst>
          <pc:docMk/>
          <pc:sldMk cId="84219740" sldId="264"/>
        </pc:sldMkLst>
        <pc:spChg chg="mod">
          <ac:chgData name="Sanne van Neerven" userId="ee8845d3-3a6d-4351-bff6-422598dec0ec" providerId="ADAL" clId="{B732883B-A3EE-4D1B-8D57-F88037663624}" dt="2023-05-02T10:33:37.530" v="560" actId="255"/>
          <ac:spMkLst>
            <pc:docMk/>
            <pc:sldMk cId="84219740" sldId="264"/>
            <ac:spMk id="2" creationId="{BE7F5C34-ED15-ADA1-DF56-F19C5CCFA216}"/>
          </ac:spMkLst>
        </pc:spChg>
        <pc:spChg chg="mod">
          <ac:chgData name="Sanne van Neerven" userId="ee8845d3-3a6d-4351-bff6-422598dec0ec" providerId="ADAL" clId="{B732883B-A3EE-4D1B-8D57-F88037663624}" dt="2023-05-02T10:29:58.780" v="509" actId="1076"/>
          <ac:spMkLst>
            <pc:docMk/>
            <pc:sldMk cId="84219740" sldId="264"/>
            <ac:spMk id="3" creationId="{A86503F1-7B32-C781-7011-9A98416E9722}"/>
          </ac:spMkLst>
        </pc:spChg>
        <pc:picChg chg="add mod ord">
          <ac:chgData name="Sanne van Neerven" userId="ee8845d3-3a6d-4351-bff6-422598dec0ec" providerId="ADAL" clId="{B732883B-A3EE-4D1B-8D57-F88037663624}" dt="2023-05-02T10:29:53.038" v="508" actId="1076"/>
          <ac:picMkLst>
            <pc:docMk/>
            <pc:sldMk cId="84219740" sldId="264"/>
            <ac:picMk id="4" creationId="{8A3A3C4E-77E3-DDF5-9C24-CAA5D443A006}"/>
          </ac:picMkLst>
        </pc:picChg>
      </pc:sldChg>
      <pc:sldChg chg="addSp delSp modSp add mod">
        <pc:chgData name="Sanne van Neerven" userId="ee8845d3-3a6d-4351-bff6-422598dec0ec" providerId="ADAL" clId="{B732883B-A3EE-4D1B-8D57-F88037663624}" dt="2023-05-02T10:34:33.251" v="565" actId="255"/>
        <pc:sldMkLst>
          <pc:docMk/>
          <pc:sldMk cId="1662757542" sldId="265"/>
        </pc:sldMkLst>
        <pc:spChg chg="mod">
          <ac:chgData name="Sanne van Neerven" userId="ee8845d3-3a6d-4351-bff6-422598dec0ec" providerId="ADAL" clId="{B732883B-A3EE-4D1B-8D57-F88037663624}" dt="2023-05-02T10:34:33.251" v="565" actId="255"/>
          <ac:spMkLst>
            <pc:docMk/>
            <pc:sldMk cId="1662757542" sldId="265"/>
            <ac:spMk id="2" creationId="{4981811A-D23A-3466-5E45-EE397B3BC9B3}"/>
          </ac:spMkLst>
        </pc:spChg>
        <pc:spChg chg="del mod">
          <ac:chgData name="Sanne van Neerven" userId="ee8845d3-3a6d-4351-bff6-422598dec0ec" providerId="ADAL" clId="{B732883B-A3EE-4D1B-8D57-F88037663624}" dt="2023-05-02T10:33:49.773" v="561" actId="478"/>
          <ac:spMkLst>
            <pc:docMk/>
            <pc:sldMk cId="1662757542" sldId="265"/>
            <ac:spMk id="3" creationId="{1646A0D2-689D-8728-7FE9-D0C12A15E18F}"/>
          </ac:spMkLst>
        </pc:spChg>
        <pc:spChg chg="add mod">
          <ac:chgData name="Sanne van Neerven" userId="ee8845d3-3a6d-4351-bff6-422598dec0ec" providerId="ADAL" clId="{B732883B-A3EE-4D1B-8D57-F88037663624}" dt="2023-05-02T10:33:49.773" v="561" actId="478"/>
          <ac:spMkLst>
            <pc:docMk/>
            <pc:sldMk cId="1662757542" sldId="265"/>
            <ac:spMk id="8" creationId="{35192B5B-A328-748A-920D-4B796635A514}"/>
          </ac:spMkLst>
        </pc:spChg>
        <pc:picChg chg="del">
          <ac:chgData name="Sanne van Neerven" userId="ee8845d3-3a6d-4351-bff6-422598dec0ec" providerId="ADAL" clId="{B732883B-A3EE-4D1B-8D57-F88037663624}" dt="2023-05-02T10:31:51.688" v="526" actId="478"/>
          <ac:picMkLst>
            <pc:docMk/>
            <pc:sldMk cId="1662757542" sldId="265"/>
            <ac:picMk id="5" creationId="{B071F0D5-9DAD-2254-9E95-DF1F4A7A48CD}"/>
          </ac:picMkLst>
        </pc:picChg>
        <pc:picChg chg="add mod ord modCrop">
          <ac:chgData name="Sanne van Neerven" userId="ee8845d3-3a6d-4351-bff6-422598dec0ec" providerId="ADAL" clId="{B732883B-A3EE-4D1B-8D57-F88037663624}" dt="2023-05-02T10:32:12.260" v="528" actId="732"/>
          <ac:picMkLst>
            <pc:docMk/>
            <pc:sldMk cId="1662757542" sldId="265"/>
            <ac:picMk id="6" creationId="{DDBA8C86-70DE-B9EE-5028-BE8C8662D7BD}"/>
          </ac:picMkLst>
        </pc:picChg>
      </pc:sldChg>
      <pc:sldChg chg="addSp delSp modSp add mod ord">
        <pc:chgData name="Sanne van Neerven" userId="ee8845d3-3a6d-4351-bff6-422598dec0ec" providerId="ADAL" clId="{B732883B-A3EE-4D1B-8D57-F88037663624}" dt="2023-05-02T10:47:04.111" v="874" actId="27636"/>
        <pc:sldMkLst>
          <pc:docMk/>
          <pc:sldMk cId="2266563996" sldId="266"/>
        </pc:sldMkLst>
        <pc:spChg chg="del mod">
          <ac:chgData name="Sanne van Neerven" userId="ee8845d3-3a6d-4351-bff6-422598dec0ec" providerId="ADAL" clId="{B732883B-A3EE-4D1B-8D57-F88037663624}" dt="2023-05-02T10:37:19.258" v="592" actId="478"/>
          <ac:spMkLst>
            <pc:docMk/>
            <pc:sldMk cId="2266563996" sldId="266"/>
            <ac:spMk id="2" creationId="{4981811A-D23A-3466-5E45-EE397B3BC9B3}"/>
          </ac:spMkLst>
        </pc:spChg>
        <pc:spChg chg="mod">
          <ac:chgData name="Sanne van Neerven" userId="ee8845d3-3a6d-4351-bff6-422598dec0ec" providerId="ADAL" clId="{B732883B-A3EE-4D1B-8D57-F88037663624}" dt="2023-05-02T10:47:04.111" v="874" actId="27636"/>
          <ac:spMkLst>
            <pc:docMk/>
            <pc:sldMk cId="2266563996" sldId="266"/>
            <ac:spMk id="3" creationId="{1646A0D2-689D-8728-7FE9-D0C12A15E18F}"/>
          </ac:spMkLst>
        </pc:spChg>
        <pc:picChg chg="del">
          <ac:chgData name="Sanne van Neerven" userId="ee8845d3-3a6d-4351-bff6-422598dec0ec" providerId="ADAL" clId="{B732883B-A3EE-4D1B-8D57-F88037663624}" dt="2023-05-02T10:36:19.796" v="573" actId="478"/>
          <ac:picMkLst>
            <pc:docMk/>
            <pc:sldMk cId="2266563996" sldId="266"/>
            <ac:picMk id="5" creationId="{B071F0D5-9DAD-2254-9E95-DF1F4A7A48CD}"/>
          </ac:picMkLst>
        </pc:picChg>
        <pc:picChg chg="add mod ord modCrop">
          <ac:chgData name="Sanne van Neerven" userId="ee8845d3-3a6d-4351-bff6-422598dec0ec" providerId="ADAL" clId="{B732883B-A3EE-4D1B-8D57-F88037663624}" dt="2023-05-02T10:37:02.677" v="590" actId="732"/>
          <ac:picMkLst>
            <pc:docMk/>
            <pc:sldMk cId="2266563996" sldId="266"/>
            <ac:picMk id="6" creationId="{C29F4FE7-0F4B-8797-750F-17C40098ABAD}"/>
          </ac:picMkLst>
        </pc:picChg>
      </pc:sldChg>
      <pc:sldChg chg="addSp delSp modSp add mod ord">
        <pc:chgData name="Sanne van Neerven" userId="ee8845d3-3a6d-4351-bff6-422598dec0ec" providerId="ADAL" clId="{B732883B-A3EE-4D1B-8D57-F88037663624}" dt="2023-05-02T10:56:11.507" v="995"/>
        <pc:sldMkLst>
          <pc:docMk/>
          <pc:sldMk cId="2632684006" sldId="267"/>
        </pc:sldMkLst>
        <pc:spChg chg="mod">
          <ac:chgData name="Sanne van Neerven" userId="ee8845d3-3a6d-4351-bff6-422598dec0ec" providerId="ADAL" clId="{B732883B-A3EE-4D1B-8D57-F88037663624}" dt="2023-05-02T10:49:48.595" v="893" actId="1076"/>
          <ac:spMkLst>
            <pc:docMk/>
            <pc:sldMk cId="2632684006" sldId="267"/>
            <ac:spMk id="2" creationId="{4981811A-D23A-3466-5E45-EE397B3BC9B3}"/>
          </ac:spMkLst>
        </pc:spChg>
        <pc:spChg chg="mod">
          <ac:chgData name="Sanne van Neerven" userId="ee8845d3-3a6d-4351-bff6-422598dec0ec" providerId="ADAL" clId="{B732883B-A3EE-4D1B-8D57-F88037663624}" dt="2023-05-02T10:49:18.507" v="888" actId="1076"/>
          <ac:spMkLst>
            <pc:docMk/>
            <pc:sldMk cId="2632684006" sldId="267"/>
            <ac:spMk id="3" creationId="{1646A0D2-689D-8728-7FE9-D0C12A15E18F}"/>
          </ac:spMkLst>
        </pc:spChg>
        <pc:picChg chg="del mod">
          <ac:chgData name="Sanne van Neerven" userId="ee8845d3-3a6d-4351-bff6-422598dec0ec" providerId="ADAL" clId="{B732883B-A3EE-4D1B-8D57-F88037663624}" dt="2023-05-02T10:41:14.164" v="692" actId="478"/>
          <ac:picMkLst>
            <pc:docMk/>
            <pc:sldMk cId="2632684006" sldId="267"/>
            <ac:picMk id="5" creationId="{B071F0D5-9DAD-2254-9E95-DF1F4A7A48CD}"/>
          </ac:picMkLst>
        </pc:picChg>
        <pc:picChg chg="add mod ord modCrop">
          <ac:chgData name="Sanne van Neerven" userId="ee8845d3-3a6d-4351-bff6-422598dec0ec" providerId="ADAL" clId="{B732883B-A3EE-4D1B-8D57-F88037663624}" dt="2023-05-02T10:47:50.560" v="880" actId="1076"/>
          <ac:picMkLst>
            <pc:docMk/>
            <pc:sldMk cId="2632684006" sldId="267"/>
            <ac:picMk id="6" creationId="{12B42813-5DBB-A5B5-88B2-E5C869A9A5ED}"/>
          </ac:picMkLst>
        </pc:picChg>
      </pc:sldChg>
      <pc:sldChg chg="addSp delSp modSp add mod ord">
        <pc:chgData name="Sanne van Neerven" userId="ee8845d3-3a6d-4351-bff6-422598dec0ec" providerId="ADAL" clId="{B732883B-A3EE-4D1B-8D57-F88037663624}" dt="2023-05-02T10:53:14.420" v="987" actId="1076"/>
        <pc:sldMkLst>
          <pc:docMk/>
          <pc:sldMk cId="1169393025" sldId="268"/>
        </pc:sldMkLst>
        <pc:spChg chg="mod">
          <ac:chgData name="Sanne van Neerven" userId="ee8845d3-3a6d-4351-bff6-422598dec0ec" providerId="ADAL" clId="{B732883B-A3EE-4D1B-8D57-F88037663624}" dt="2023-05-02T10:53:14.420" v="987" actId="1076"/>
          <ac:spMkLst>
            <pc:docMk/>
            <pc:sldMk cId="1169393025" sldId="268"/>
            <ac:spMk id="2" creationId="{4981811A-D23A-3466-5E45-EE397B3BC9B3}"/>
          </ac:spMkLst>
        </pc:spChg>
        <pc:spChg chg="del mod">
          <ac:chgData name="Sanne van Neerven" userId="ee8845d3-3a6d-4351-bff6-422598dec0ec" providerId="ADAL" clId="{B732883B-A3EE-4D1B-8D57-F88037663624}" dt="2023-05-02T10:52:29.238" v="984" actId="478"/>
          <ac:spMkLst>
            <pc:docMk/>
            <pc:sldMk cId="1169393025" sldId="268"/>
            <ac:spMk id="3" creationId="{1646A0D2-689D-8728-7FE9-D0C12A15E18F}"/>
          </ac:spMkLst>
        </pc:spChg>
        <pc:spChg chg="add mod">
          <ac:chgData name="Sanne van Neerven" userId="ee8845d3-3a6d-4351-bff6-422598dec0ec" providerId="ADAL" clId="{B732883B-A3EE-4D1B-8D57-F88037663624}" dt="2023-05-02T10:52:29.238" v="984" actId="478"/>
          <ac:spMkLst>
            <pc:docMk/>
            <pc:sldMk cId="1169393025" sldId="268"/>
            <ac:spMk id="8" creationId="{31352312-8A1D-19C6-B702-0C0246D1C53C}"/>
          </ac:spMkLst>
        </pc:spChg>
        <pc:picChg chg="del">
          <ac:chgData name="Sanne van Neerven" userId="ee8845d3-3a6d-4351-bff6-422598dec0ec" providerId="ADAL" clId="{B732883B-A3EE-4D1B-8D57-F88037663624}" dt="2023-05-02T10:51:10.179" v="903" actId="478"/>
          <ac:picMkLst>
            <pc:docMk/>
            <pc:sldMk cId="1169393025" sldId="268"/>
            <ac:picMk id="5" creationId="{B071F0D5-9DAD-2254-9E95-DF1F4A7A48CD}"/>
          </ac:picMkLst>
        </pc:picChg>
        <pc:picChg chg="add mod ord modCrop">
          <ac:chgData name="Sanne van Neerven" userId="ee8845d3-3a6d-4351-bff6-422598dec0ec" providerId="ADAL" clId="{B732883B-A3EE-4D1B-8D57-F88037663624}" dt="2023-05-02T10:51:24.228" v="904" actId="732"/>
          <ac:picMkLst>
            <pc:docMk/>
            <pc:sldMk cId="1169393025" sldId="268"/>
            <ac:picMk id="6" creationId="{87785957-2797-EB07-9FC8-B41851607ED7}"/>
          </ac:picMkLst>
        </pc:picChg>
      </pc:sldChg>
      <pc:sldChg chg="addSp delSp modSp add mod ord">
        <pc:chgData name="Sanne van Neerven" userId="ee8845d3-3a6d-4351-bff6-422598dec0ec" providerId="ADAL" clId="{B732883B-A3EE-4D1B-8D57-F88037663624}" dt="2023-05-02T11:00:07.080" v="1046" actId="207"/>
        <pc:sldMkLst>
          <pc:docMk/>
          <pc:sldMk cId="4193626332" sldId="269"/>
        </pc:sldMkLst>
        <pc:spChg chg="mod">
          <ac:chgData name="Sanne van Neerven" userId="ee8845d3-3a6d-4351-bff6-422598dec0ec" providerId="ADAL" clId="{B732883B-A3EE-4D1B-8D57-F88037663624}" dt="2023-05-02T10:59:57.611" v="1044" actId="207"/>
          <ac:spMkLst>
            <pc:docMk/>
            <pc:sldMk cId="4193626332" sldId="269"/>
            <ac:spMk id="2" creationId="{4981811A-D23A-3466-5E45-EE397B3BC9B3}"/>
          </ac:spMkLst>
        </pc:spChg>
        <pc:spChg chg="mod">
          <ac:chgData name="Sanne van Neerven" userId="ee8845d3-3a6d-4351-bff6-422598dec0ec" providerId="ADAL" clId="{B732883B-A3EE-4D1B-8D57-F88037663624}" dt="2023-05-02T11:00:07.080" v="1046" actId="207"/>
          <ac:spMkLst>
            <pc:docMk/>
            <pc:sldMk cId="4193626332" sldId="269"/>
            <ac:spMk id="3" creationId="{1646A0D2-689D-8728-7FE9-D0C12A15E18F}"/>
          </ac:spMkLst>
        </pc:spChg>
        <pc:picChg chg="del">
          <ac:chgData name="Sanne van Neerven" userId="ee8845d3-3a6d-4351-bff6-422598dec0ec" providerId="ADAL" clId="{B732883B-A3EE-4D1B-8D57-F88037663624}" dt="2023-05-02T10:54:42.055" v="991" actId="478"/>
          <ac:picMkLst>
            <pc:docMk/>
            <pc:sldMk cId="4193626332" sldId="269"/>
            <ac:picMk id="5" creationId="{B071F0D5-9DAD-2254-9E95-DF1F4A7A48CD}"/>
          </ac:picMkLst>
        </pc:picChg>
        <pc:picChg chg="add mod ord modCrop">
          <ac:chgData name="Sanne van Neerven" userId="ee8845d3-3a6d-4351-bff6-422598dec0ec" providerId="ADAL" clId="{B732883B-A3EE-4D1B-8D57-F88037663624}" dt="2023-05-02T10:57:54.894" v="1013" actId="167"/>
          <ac:picMkLst>
            <pc:docMk/>
            <pc:sldMk cId="4193626332" sldId="269"/>
            <ac:picMk id="6" creationId="{34368A1F-2697-5F74-91AB-8A1487EEC422}"/>
          </ac:picMkLst>
        </pc:picChg>
      </pc:sldChg>
      <pc:sldChg chg="modSp add mod ord">
        <pc:chgData name="Sanne van Neerven" userId="ee8845d3-3a6d-4351-bff6-422598dec0ec" providerId="ADAL" clId="{B732883B-A3EE-4D1B-8D57-F88037663624}" dt="2023-05-02T11:02:21.596" v="1098" actId="1076"/>
        <pc:sldMkLst>
          <pc:docMk/>
          <pc:sldMk cId="4003406040" sldId="270"/>
        </pc:sldMkLst>
        <pc:spChg chg="mod">
          <ac:chgData name="Sanne van Neerven" userId="ee8845d3-3a6d-4351-bff6-422598dec0ec" providerId="ADAL" clId="{B732883B-A3EE-4D1B-8D57-F88037663624}" dt="2023-05-02T11:02:21.596" v="1098" actId="1076"/>
          <ac:spMkLst>
            <pc:docMk/>
            <pc:sldMk cId="4003406040" sldId="270"/>
            <ac:spMk id="4" creationId="{44E5482A-047F-7DBE-8803-F39281C3C665}"/>
          </ac:spMkLst>
        </pc:spChg>
      </pc:sldChg>
    </pc:docChg>
  </pc:docChgLst>
  <pc:docChgLst>
    <pc:chgData name="Pauline Herder-van Zantvliet" userId="300c8174-6da9-4e14-9616-de67ffd82d18" providerId="ADAL" clId="{60B365F6-FA1C-4DA8-9E4B-2D757B37F1F0}"/>
    <pc:docChg chg="undo custSel modSld sldOrd">
      <pc:chgData name="Pauline Herder-van Zantvliet" userId="300c8174-6da9-4e14-9616-de67ffd82d18" providerId="ADAL" clId="{60B365F6-FA1C-4DA8-9E4B-2D757B37F1F0}" dt="2023-06-08T14:09:02.640" v="46" actId="1076"/>
      <pc:docMkLst>
        <pc:docMk/>
      </pc:docMkLst>
      <pc:sldChg chg="addSp delSp modSp mod">
        <pc:chgData name="Pauline Herder-van Zantvliet" userId="300c8174-6da9-4e14-9616-de67ffd82d18" providerId="ADAL" clId="{60B365F6-FA1C-4DA8-9E4B-2D757B37F1F0}" dt="2023-06-08T14:07:40.258" v="37" actId="164"/>
        <pc:sldMkLst>
          <pc:docMk/>
          <pc:sldMk cId="2102912027" sldId="261"/>
        </pc:sldMkLst>
        <pc:spChg chg="add mod ord">
          <ac:chgData name="Pauline Herder-van Zantvliet" userId="300c8174-6da9-4e14-9616-de67ffd82d18" providerId="ADAL" clId="{60B365F6-FA1C-4DA8-9E4B-2D757B37F1F0}" dt="2023-06-08T14:07:40.258" v="37" actId="164"/>
          <ac:spMkLst>
            <pc:docMk/>
            <pc:sldMk cId="2102912027" sldId="261"/>
            <ac:spMk id="10" creationId="{3BD46E4A-EF7E-A002-8AAE-F6F9498362EC}"/>
          </ac:spMkLst>
        </pc:spChg>
        <pc:grpChg chg="add mod">
          <ac:chgData name="Pauline Herder-van Zantvliet" userId="300c8174-6da9-4e14-9616-de67ffd82d18" providerId="ADAL" clId="{60B365F6-FA1C-4DA8-9E4B-2D757B37F1F0}" dt="2023-06-08T14:07:40.258" v="37" actId="164"/>
          <ac:grpSpMkLst>
            <pc:docMk/>
            <pc:sldMk cId="2102912027" sldId="261"/>
            <ac:grpSpMk id="11" creationId="{8257FD20-FA21-E484-AAF8-41AEC7CCB61C}"/>
          </ac:grpSpMkLst>
        </pc:grpChg>
        <pc:picChg chg="add mod">
          <ac:chgData name="Pauline Herder-van Zantvliet" userId="300c8174-6da9-4e14-9616-de67ffd82d18" providerId="ADAL" clId="{60B365F6-FA1C-4DA8-9E4B-2D757B37F1F0}" dt="2023-06-08T14:06:44.408" v="23" actId="1076"/>
          <ac:picMkLst>
            <pc:docMk/>
            <pc:sldMk cId="2102912027" sldId="261"/>
            <ac:picMk id="4" creationId="{D9A7D8B3-2838-7A4B-3D29-B7A0C139EAC9}"/>
          </ac:picMkLst>
        </pc:picChg>
        <pc:picChg chg="del">
          <ac:chgData name="Pauline Herder-van Zantvliet" userId="300c8174-6da9-4e14-9616-de67ffd82d18" providerId="ADAL" clId="{60B365F6-FA1C-4DA8-9E4B-2D757B37F1F0}" dt="2023-06-08T14:06:52.908" v="25" actId="478"/>
          <ac:picMkLst>
            <pc:docMk/>
            <pc:sldMk cId="2102912027" sldId="261"/>
            <ac:picMk id="5" creationId="{61BC2268-AE4C-4B6B-CF67-CE008F8465B2}"/>
          </ac:picMkLst>
        </pc:picChg>
        <pc:picChg chg="add mod">
          <ac:chgData name="Pauline Herder-van Zantvliet" userId="300c8174-6da9-4e14-9616-de67ffd82d18" providerId="ADAL" clId="{60B365F6-FA1C-4DA8-9E4B-2D757B37F1F0}" dt="2023-06-08T14:06:56.240" v="26" actId="1076"/>
          <ac:picMkLst>
            <pc:docMk/>
            <pc:sldMk cId="2102912027" sldId="261"/>
            <ac:picMk id="6" creationId="{37CDE71E-38EB-B34B-1F5B-E1BC1ED71A34}"/>
          </ac:picMkLst>
        </pc:picChg>
        <pc:picChg chg="del">
          <ac:chgData name="Pauline Herder-van Zantvliet" userId="300c8174-6da9-4e14-9616-de67ffd82d18" providerId="ADAL" clId="{60B365F6-FA1C-4DA8-9E4B-2D757B37F1F0}" dt="2023-06-08T14:07:01.030" v="28" actId="478"/>
          <ac:picMkLst>
            <pc:docMk/>
            <pc:sldMk cId="2102912027" sldId="261"/>
            <ac:picMk id="7" creationId="{5893C0B2-A632-5D6F-255A-2B0EECF94D5A}"/>
          </ac:picMkLst>
        </pc:picChg>
        <pc:picChg chg="add mod">
          <ac:chgData name="Pauline Herder-van Zantvliet" userId="300c8174-6da9-4e14-9616-de67ffd82d18" providerId="ADAL" clId="{60B365F6-FA1C-4DA8-9E4B-2D757B37F1F0}" dt="2023-06-08T14:07:40.258" v="37" actId="164"/>
          <ac:picMkLst>
            <pc:docMk/>
            <pc:sldMk cId="2102912027" sldId="261"/>
            <ac:picMk id="8" creationId="{2DE419C4-369E-403D-E056-6748207A90BD}"/>
          </ac:picMkLst>
        </pc:picChg>
        <pc:picChg chg="del">
          <ac:chgData name="Pauline Herder-van Zantvliet" userId="300c8174-6da9-4e14-9616-de67ffd82d18" providerId="ADAL" clId="{60B365F6-FA1C-4DA8-9E4B-2D757B37F1F0}" dt="2023-06-08T14:06:40.572" v="22" actId="478"/>
          <ac:picMkLst>
            <pc:docMk/>
            <pc:sldMk cId="2102912027" sldId="261"/>
            <ac:picMk id="9" creationId="{BA720570-9F74-42DF-B2D0-2E3DBA939DF4}"/>
          </ac:picMkLst>
        </pc:picChg>
      </pc:sldChg>
      <pc:sldChg chg="delSp modSp mod">
        <pc:chgData name="Pauline Herder-van Zantvliet" userId="300c8174-6da9-4e14-9616-de67ffd82d18" providerId="ADAL" clId="{60B365F6-FA1C-4DA8-9E4B-2D757B37F1F0}" dt="2023-06-08T13:25:35.622" v="2" actId="478"/>
        <pc:sldMkLst>
          <pc:docMk/>
          <pc:sldMk cId="3115070405" sldId="262"/>
        </pc:sldMkLst>
        <pc:spChg chg="del">
          <ac:chgData name="Pauline Herder-van Zantvliet" userId="300c8174-6da9-4e14-9616-de67ffd82d18" providerId="ADAL" clId="{60B365F6-FA1C-4DA8-9E4B-2D757B37F1F0}" dt="2023-06-08T13:25:35.622" v="2" actId="478"/>
          <ac:spMkLst>
            <pc:docMk/>
            <pc:sldMk cId="3115070405" sldId="262"/>
            <ac:spMk id="6" creationId="{B13E2CB5-D6DD-A397-BD8F-E7AC26D39F00}"/>
          </ac:spMkLst>
        </pc:spChg>
        <pc:picChg chg="mod">
          <ac:chgData name="Pauline Herder-van Zantvliet" userId="300c8174-6da9-4e14-9616-de67ffd82d18" providerId="ADAL" clId="{60B365F6-FA1C-4DA8-9E4B-2D757B37F1F0}" dt="2023-06-08T13:25:32.931" v="1" actId="14100"/>
          <ac:picMkLst>
            <pc:docMk/>
            <pc:sldMk cId="3115070405" sldId="262"/>
            <ac:picMk id="4" creationId="{9E61ADC0-785A-73BD-7D2D-C7B87A7E7EF2}"/>
          </ac:picMkLst>
        </pc:picChg>
      </pc:sldChg>
      <pc:sldChg chg="addSp delSp modSp mod setBg addAnim delAnim">
        <pc:chgData name="Pauline Herder-van Zantvliet" userId="300c8174-6da9-4e14-9616-de67ffd82d18" providerId="ADAL" clId="{60B365F6-FA1C-4DA8-9E4B-2D757B37F1F0}" dt="2023-06-08T14:09:02.640" v="46" actId="1076"/>
        <pc:sldMkLst>
          <pc:docMk/>
          <pc:sldMk cId="4274922339" sldId="271"/>
        </pc:sldMkLst>
        <pc:spChg chg="mod ord">
          <ac:chgData name="Pauline Herder-van Zantvliet" userId="300c8174-6da9-4e14-9616-de67ffd82d18" providerId="ADAL" clId="{60B365F6-FA1C-4DA8-9E4B-2D757B37F1F0}" dt="2023-06-08T14:08:49.693" v="42" actId="26606"/>
          <ac:spMkLst>
            <pc:docMk/>
            <pc:sldMk cId="4274922339" sldId="271"/>
            <ac:spMk id="2" creationId="{4981811A-D23A-3466-5E45-EE397B3BC9B3}"/>
          </ac:spMkLst>
        </pc:spChg>
        <pc:spChg chg="del">
          <ac:chgData name="Pauline Herder-van Zantvliet" userId="300c8174-6da9-4e14-9616-de67ffd82d18" providerId="ADAL" clId="{60B365F6-FA1C-4DA8-9E4B-2D757B37F1F0}" dt="2023-06-08T14:00:24.134" v="18" actId="478"/>
          <ac:spMkLst>
            <pc:docMk/>
            <pc:sldMk cId="4274922339" sldId="271"/>
            <ac:spMk id="8" creationId="{31352312-8A1D-19C6-B702-0C0246D1C53C}"/>
          </ac:spMkLst>
        </pc:spChg>
        <pc:spChg chg="add del">
          <ac:chgData name="Pauline Herder-van Zantvliet" userId="300c8174-6da9-4e14-9616-de67ffd82d18" providerId="ADAL" clId="{60B365F6-FA1C-4DA8-9E4B-2D757B37F1F0}" dt="2023-06-08T14:08:49.693" v="42" actId="26606"/>
          <ac:spMkLst>
            <pc:docMk/>
            <pc:sldMk cId="4274922339" sldId="271"/>
            <ac:spMk id="11" creationId="{27BDFED6-6E33-4606-AFE2-886ADB1C018E}"/>
          </ac:spMkLst>
        </pc:spChg>
        <pc:spChg chg="add del">
          <ac:chgData name="Pauline Herder-van Zantvliet" userId="300c8174-6da9-4e14-9616-de67ffd82d18" providerId="ADAL" clId="{60B365F6-FA1C-4DA8-9E4B-2D757B37F1F0}" dt="2023-06-08T14:08:49.693" v="42" actId="26606"/>
          <ac:spMkLst>
            <pc:docMk/>
            <pc:sldMk cId="4274922339" sldId="271"/>
            <ac:spMk id="13" creationId="{890DEF05-784E-4B61-89E4-04C4ECF4E5A0}"/>
          </ac:spMkLst>
        </pc:spChg>
        <pc:picChg chg="add mod ord">
          <ac:chgData name="Pauline Herder-van Zantvliet" userId="300c8174-6da9-4e14-9616-de67ffd82d18" providerId="ADAL" clId="{60B365F6-FA1C-4DA8-9E4B-2D757B37F1F0}" dt="2023-06-08T14:09:02.640" v="46" actId="1076"/>
          <ac:picMkLst>
            <pc:docMk/>
            <pc:sldMk cId="4274922339" sldId="271"/>
            <ac:picMk id="3" creationId="{54C58CBD-655D-2A17-CE05-E26AAFBB4675}"/>
          </ac:picMkLst>
        </pc:picChg>
        <pc:picChg chg="add del mod">
          <ac:chgData name="Pauline Herder-van Zantvliet" userId="300c8174-6da9-4e14-9616-de67ffd82d18" providerId="ADAL" clId="{60B365F6-FA1C-4DA8-9E4B-2D757B37F1F0}" dt="2023-06-08T14:08:55.626" v="44" actId="478"/>
          <ac:picMkLst>
            <pc:docMk/>
            <pc:sldMk cId="4274922339" sldId="271"/>
            <ac:picMk id="6" creationId="{87785957-2797-EB07-9FC8-B41851607ED7}"/>
          </ac:picMkLst>
        </pc:picChg>
        <pc:cxnChg chg="add del">
          <ac:chgData name="Pauline Herder-van Zantvliet" userId="300c8174-6da9-4e14-9616-de67ffd82d18" providerId="ADAL" clId="{60B365F6-FA1C-4DA8-9E4B-2D757B37F1F0}" dt="2023-06-08T14:08:49.693" v="42" actId="26606"/>
          <ac:cxnSpMkLst>
            <pc:docMk/>
            <pc:sldMk cId="4274922339" sldId="271"/>
            <ac:cxnSpMk id="15" creationId="{C41BAEC7-F7B0-4224-8B18-8F74B7D87F0B}"/>
          </ac:cxnSpMkLst>
        </pc:cxnChg>
      </pc:sldChg>
      <pc:sldChg chg="ord">
        <pc:chgData name="Pauline Herder-van Zantvliet" userId="300c8174-6da9-4e14-9616-de67ffd82d18" providerId="ADAL" clId="{60B365F6-FA1C-4DA8-9E4B-2D757B37F1F0}" dt="2023-06-08T14:06:12.047" v="20"/>
        <pc:sldMkLst>
          <pc:docMk/>
          <pc:sldMk cId="3120077834" sldId="273"/>
        </pc:sldMkLst>
      </pc:sldChg>
      <pc:sldChg chg="modSp mod">
        <pc:chgData name="Pauline Herder-van Zantvliet" userId="300c8174-6da9-4e14-9616-de67ffd82d18" providerId="ADAL" clId="{60B365F6-FA1C-4DA8-9E4B-2D757B37F1F0}" dt="2023-06-08T13:57:21.818" v="7" actId="20577"/>
        <pc:sldMkLst>
          <pc:docMk/>
          <pc:sldMk cId="1610549366" sldId="275"/>
        </pc:sldMkLst>
        <pc:spChg chg="mod">
          <ac:chgData name="Pauline Herder-van Zantvliet" userId="300c8174-6da9-4e14-9616-de67ffd82d18" providerId="ADAL" clId="{60B365F6-FA1C-4DA8-9E4B-2D757B37F1F0}" dt="2023-06-08T13:57:21.818" v="7" actId="20577"/>
          <ac:spMkLst>
            <pc:docMk/>
            <pc:sldMk cId="1610549366" sldId="275"/>
            <ac:spMk id="3" creationId="{FEA83F00-9CB3-9713-B23D-B2AF2C012848}"/>
          </ac:spMkLst>
        </pc:spChg>
      </pc:sldChg>
      <pc:sldChg chg="modSp mod">
        <pc:chgData name="Pauline Herder-van Zantvliet" userId="300c8174-6da9-4e14-9616-de67ffd82d18" providerId="ADAL" clId="{60B365F6-FA1C-4DA8-9E4B-2D757B37F1F0}" dt="2023-06-08T13:58:13.213" v="12" actId="122"/>
        <pc:sldMkLst>
          <pc:docMk/>
          <pc:sldMk cId="3049394329" sldId="280"/>
        </pc:sldMkLst>
        <pc:spChg chg="mod">
          <ac:chgData name="Pauline Herder-van Zantvliet" userId="300c8174-6da9-4e14-9616-de67ffd82d18" providerId="ADAL" clId="{60B365F6-FA1C-4DA8-9E4B-2D757B37F1F0}" dt="2023-06-08T13:58:13.213" v="12" actId="122"/>
          <ac:spMkLst>
            <pc:docMk/>
            <pc:sldMk cId="3049394329" sldId="280"/>
            <ac:spMk id="2" creationId="{F64B3209-9A9A-FE04-8462-44F1039AB113}"/>
          </ac:spMkLst>
        </pc:spChg>
      </pc:sldChg>
    </pc:docChg>
  </pc:docChgLst>
  <pc:docChgLst>
    <pc:chgData name="Sanne van Neerven" userId="ee8845d3-3a6d-4351-bff6-422598dec0ec" providerId="ADAL" clId="{AB0C8A96-095E-43B7-8D64-77D34962B095}"/>
    <pc:docChg chg="undo redo custSel addSld delSld modSld sldOrd">
      <pc:chgData name="Sanne van Neerven" userId="ee8845d3-3a6d-4351-bff6-422598dec0ec" providerId="ADAL" clId="{AB0C8A96-095E-43B7-8D64-77D34962B095}" dt="2024-06-06T15:01:09.567" v="2363"/>
      <pc:docMkLst>
        <pc:docMk/>
      </pc:docMkLst>
      <pc:sldChg chg="addSp delSp modSp mod">
        <pc:chgData name="Sanne van Neerven" userId="ee8845d3-3a6d-4351-bff6-422598dec0ec" providerId="ADAL" clId="{AB0C8A96-095E-43B7-8D64-77D34962B095}" dt="2024-05-22T07:32:44.669" v="217" actId="1036"/>
        <pc:sldMkLst>
          <pc:docMk/>
          <pc:sldMk cId="534696930" sldId="257"/>
        </pc:sldMkLst>
        <pc:spChg chg="mod">
          <ac:chgData name="Sanne van Neerven" userId="ee8845d3-3a6d-4351-bff6-422598dec0ec" providerId="ADAL" clId="{AB0C8A96-095E-43B7-8D64-77D34962B095}" dt="2024-05-22T07:32:44.669" v="217" actId="1036"/>
          <ac:spMkLst>
            <pc:docMk/>
            <pc:sldMk cId="534696930" sldId="257"/>
            <ac:spMk id="4" creationId="{44E5482A-047F-7DBE-8803-F39281C3C665}"/>
          </ac:spMkLst>
        </pc:spChg>
        <pc:spChg chg="mod">
          <ac:chgData name="Sanne van Neerven" userId="ee8845d3-3a6d-4351-bff6-422598dec0ec" providerId="ADAL" clId="{AB0C8A96-095E-43B7-8D64-77D34962B095}" dt="2024-05-22T07:28:59.978" v="140" actId="1076"/>
          <ac:spMkLst>
            <pc:docMk/>
            <pc:sldMk cId="534696930" sldId="257"/>
            <ac:spMk id="5" creationId="{BCCBF8AF-4210-770E-9924-981E0CA0203D}"/>
          </ac:spMkLst>
        </pc:spChg>
        <pc:grpChg chg="mod">
          <ac:chgData name="Sanne van Neerven" userId="ee8845d3-3a6d-4351-bff6-422598dec0ec" providerId="ADAL" clId="{AB0C8A96-095E-43B7-8D64-77D34962B095}" dt="2024-05-22T07:32:04.179" v="211" actId="1076"/>
          <ac:grpSpMkLst>
            <pc:docMk/>
            <pc:sldMk cId="534696930" sldId="257"/>
            <ac:grpSpMk id="13" creationId="{EDE070FA-9FD5-10E3-EE92-2FA85A6BDB5E}"/>
          </ac:grpSpMkLst>
        </pc:grpChg>
        <pc:picChg chg="del">
          <ac:chgData name="Sanne van Neerven" userId="ee8845d3-3a6d-4351-bff6-422598dec0ec" providerId="ADAL" clId="{AB0C8A96-095E-43B7-8D64-77D34962B095}" dt="2024-05-22T07:26:05.539" v="0" actId="478"/>
          <ac:picMkLst>
            <pc:docMk/>
            <pc:sldMk cId="534696930" sldId="257"/>
            <ac:picMk id="6" creationId="{B3550F8A-EB79-0069-3791-F65CB5BC0532}"/>
          </ac:picMkLst>
        </pc:picChg>
        <pc:picChg chg="add mod ord modCrop">
          <ac:chgData name="Sanne van Neerven" userId="ee8845d3-3a6d-4351-bff6-422598dec0ec" providerId="ADAL" clId="{AB0C8A96-095E-43B7-8D64-77D34962B095}" dt="2024-05-22T07:31:27.196" v="209" actId="1036"/>
          <ac:picMkLst>
            <pc:docMk/>
            <pc:sldMk cId="534696930" sldId="257"/>
            <ac:picMk id="8" creationId="{B72882B6-375A-5F14-CBFE-FFCD8BCF88A9}"/>
          </ac:picMkLst>
        </pc:picChg>
      </pc:sldChg>
      <pc:sldChg chg="addSp delSp modSp mod">
        <pc:chgData name="Sanne van Neerven" userId="ee8845d3-3a6d-4351-bff6-422598dec0ec" providerId="ADAL" clId="{AB0C8A96-095E-43B7-8D64-77D34962B095}" dt="2024-05-22T07:47:37.028" v="351" actId="20577"/>
        <pc:sldMkLst>
          <pc:docMk/>
          <pc:sldMk cId="854041243" sldId="260"/>
        </pc:sldMkLst>
        <pc:spChg chg="mod">
          <ac:chgData name="Sanne van Neerven" userId="ee8845d3-3a6d-4351-bff6-422598dec0ec" providerId="ADAL" clId="{AB0C8A96-095E-43B7-8D64-77D34962B095}" dt="2024-05-22T07:39:16.723" v="284" actId="6549"/>
          <ac:spMkLst>
            <pc:docMk/>
            <pc:sldMk cId="854041243" sldId="260"/>
            <ac:spMk id="2" creationId="{4981811A-D23A-3466-5E45-EE397B3BC9B3}"/>
          </ac:spMkLst>
        </pc:spChg>
        <pc:spChg chg="mod">
          <ac:chgData name="Sanne van Neerven" userId="ee8845d3-3a6d-4351-bff6-422598dec0ec" providerId="ADAL" clId="{AB0C8A96-095E-43B7-8D64-77D34962B095}" dt="2024-05-22T07:47:37.028" v="351" actId="20577"/>
          <ac:spMkLst>
            <pc:docMk/>
            <pc:sldMk cId="854041243" sldId="260"/>
            <ac:spMk id="3" creationId="{1646A0D2-689D-8728-7FE9-D0C12A15E18F}"/>
          </ac:spMkLst>
        </pc:spChg>
        <pc:picChg chg="add del mod">
          <ac:chgData name="Sanne van Neerven" userId="ee8845d3-3a6d-4351-bff6-422598dec0ec" providerId="ADAL" clId="{AB0C8A96-095E-43B7-8D64-77D34962B095}" dt="2024-05-22T07:35:45.203" v="229" actId="478"/>
          <ac:picMkLst>
            <pc:docMk/>
            <pc:sldMk cId="854041243" sldId="260"/>
            <ac:picMk id="5" creationId="{56D3338E-6163-3704-9DFD-314251E26B9C}"/>
          </ac:picMkLst>
        </pc:picChg>
        <pc:picChg chg="del">
          <ac:chgData name="Sanne van Neerven" userId="ee8845d3-3a6d-4351-bff6-422598dec0ec" providerId="ADAL" clId="{AB0C8A96-095E-43B7-8D64-77D34962B095}" dt="2024-05-22T07:33:07.966" v="218" actId="478"/>
          <ac:picMkLst>
            <pc:docMk/>
            <pc:sldMk cId="854041243" sldId="260"/>
            <ac:picMk id="6" creationId="{FAC61079-5E73-497C-267A-92FDDF829FD2}"/>
          </ac:picMkLst>
        </pc:picChg>
        <pc:picChg chg="add del mod ord">
          <ac:chgData name="Sanne van Neerven" userId="ee8845d3-3a6d-4351-bff6-422598dec0ec" providerId="ADAL" clId="{AB0C8A96-095E-43B7-8D64-77D34962B095}" dt="2024-05-22T07:35:50.928" v="230" actId="478"/>
          <ac:picMkLst>
            <pc:docMk/>
            <pc:sldMk cId="854041243" sldId="260"/>
            <ac:picMk id="8" creationId="{E2D8528C-596B-1AED-04F3-FEBB4637CF5E}"/>
          </ac:picMkLst>
        </pc:picChg>
        <pc:picChg chg="add mod ord">
          <ac:chgData name="Sanne van Neerven" userId="ee8845d3-3a6d-4351-bff6-422598dec0ec" providerId="ADAL" clId="{AB0C8A96-095E-43B7-8D64-77D34962B095}" dt="2024-05-22T07:37:06.591" v="239" actId="167"/>
          <ac:picMkLst>
            <pc:docMk/>
            <pc:sldMk cId="854041243" sldId="260"/>
            <ac:picMk id="10" creationId="{23D15457-ECC5-57F8-37DF-86FBAFAA855B}"/>
          </ac:picMkLst>
        </pc:picChg>
      </pc:sldChg>
      <pc:sldChg chg="addSp delSp modSp mod delCm modCm">
        <pc:chgData name="Sanne van Neerven" userId="ee8845d3-3a6d-4351-bff6-422598dec0ec" providerId="ADAL" clId="{AB0C8A96-095E-43B7-8D64-77D34962B095}" dt="2024-06-06T15:01:09.567" v="2363"/>
        <pc:sldMkLst>
          <pc:docMk/>
          <pc:sldMk cId="2102912027" sldId="261"/>
        </pc:sldMkLst>
        <pc:spChg chg="mod">
          <ac:chgData name="Sanne van Neerven" userId="ee8845d3-3a6d-4351-bff6-422598dec0ec" providerId="ADAL" clId="{AB0C8A96-095E-43B7-8D64-77D34962B095}" dt="2024-05-22T08:26:13.390" v="1307" actId="20577"/>
          <ac:spMkLst>
            <pc:docMk/>
            <pc:sldMk cId="2102912027" sldId="261"/>
            <ac:spMk id="2" creationId="{6D51401E-EADF-FE12-E3F0-7A909BD6A3AF}"/>
          </ac:spMkLst>
        </pc:spChg>
        <pc:spChg chg="mod">
          <ac:chgData name="Sanne van Neerven" userId="ee8845d3-3a6d-4351-bff6-422598dec0ec" providerId="ADAL" clId="{AB0C8A96-095E-43B7-8D64-77D34962B095}" dt="2024-05-22T08:26:24.949" v="1308" actId="255"/>
          <ac:spMkLst>
            <pc:docMk/>
            <pc:sldMk cId="2102912027" sldId="261"/>
            <ac:spMk id="3" creationId="{1B1BEEC0-1C1C-303A-FCD0-4C8BFA35B653}"/>
          </ac:spMkLst>
        </pc:spChg>
        <pc:grpChg chg="del">
          <ac:chgData name="Sanne van Neerven" userId="ee8845d3-3a6d-4351-bff6-422598dec0ec" providerId="ADAL" clId="{AB0C8A96-095E-43B7-8D64-77D34962B095}" dt="2024-05-22T08:29:35.083" v="1321" actId="478"/>
          <ac:grpSpMkLst>
            <pc:docMk/>
            <pc:sldMk cId="2102912027" sldId="261"/>
            <ac:grpSpMk id="11" creationId="{8257FD20-FA21-E484-AAF8-41AEC7CCB61C}"/>
          </ac:grpSpMkLst>
        </pc:grpChg>
        <pc:picChg chg="del">
          <ac:chgData name="Sanne van Neerven" userId="ee8845d3-3a6d-4351-bff6-422598dec0ec" providerId="ADAL" clId="{AB0C8A96-095E-43B7-8D64-77D34962B095}" dt="2024-05-22T08:30:53.502" v="1342" actId="478"/>
          <ac:picMkLst>
            <pc:docMk/>
            <pc:sldMk cId="2102912027" sldId="261"/>
            <ac:picMk id="4" creationId="{D9A7D8B3-2838-7A4B-3D29-B7A0C139EAC9}"/>
          </ac:picMkLst>
        </pc:picChg>
        <pc:picChg chg="add mod">
          <ac:chgData name="Sanne van Neerven" userId="ee8845d3-3a6d-4351-bff6-422598dec0ec" providerId="ADAL" clId="{AB0C8A96-095E-43B7-8D64-77D34962B095}" dt="2024-05-27T11:43:23.895" v="2357" actId="1076"/>
          <ac:picMkLst>
            <pc:docMk/>
            <pc:sldMk cId="2102912027" sldId="261"/>
            <ac:picMk id="5" creationId="{0300546D-4F1D-6F3A-9205-ABCEFD27A942}"/>
          </ac:picMkLst>
        </pc:picChg>
        <pc:picChg chg="del">
          <ac:chgData name="Sanne van Neerven" userId="ee8845d3-3a6d-4351-bff6-422598dec0ec" providerId="ADAL" clId="{AB0C8A96-095E-43B7-8D64-77D34962B095}" dt="2024-05-22T08:29:20.137" v="1316" actId="478"/>
          <ac:picMkLst>
            <pc:docMk/>
            <pc:sldMk cId="2102912027" sldId="261"/>
            <ac:picMk id="6" creationId="{37CDE71E-38EB-B34B-1F5B-E1BC1ED71A34}"/>
          </ac:picMkLst>
        </pc:picChg>
        <pc:picChg chg="add mod">
          <ac:chgData name="Sanne van Neerven" userId="ee8845d3-3a6d-4351-bff6-422598dec0ec" providerId="ADAL" clId="{AB0C8A96-095E-43B7-8D64-77D34962B095}" dt="2024-05-22T08:30:50.956" v="1341" actId="1038"/>
          <ac:picMkLst>
            <pc:docMk/>
            <pc:sldMk cId="2102912027" sldId="261"/>
            <ac:picMk id="7" creationId="{EF9ED1A1-4240-F518-C0FE-2CB86C578B70}"/>
          </ac:picMkLst>
        </pc:picChg>
        <pc:picChg chg="add mod">
          <ac:chgData name="Sanne van Neerven" userId="ee8845d3-3a6d-4351-bff6-422598dec0ec" providerId="ADAL" clId="{AB0C8A96-095E-43B7-8D64-77D34962B095}" dt="2024-05-22T08:31:00.344" v="1356" actId="1037"/>
          <ac:picMkLst>
            <pc:docMk/>
            <pc:sldMk cId="2102912027" sldId="261"/>
            <ac:picMk id="12" creationId="{72E7D343-3471-382E-1DC2-7313F3452984}"/>
          </ac:picMkLst>
        </pc:picChg>
        <pc:picChg chg="add mod">
          <ac:chgData name="Sanne van Neerven" userId="ee8845d3-3a6d-4351-bff6-422598dec0ec" providerId="ADAL" clId="{AB0C8A96-095E-43B7-8D64-77D34962B095}" dt="2024-05-22T08:30:55.902" v="1348" actId="1038"/>
          <ac:picMkLst>
            <pc:docMk/>
            <pc:sldMk cId="2102912027" sldId="261"/>
            <ac:picMk id="14" creationId="{ED9B82CC-2A8A-7F1A-DA6F-11F4B5D5BBD1}"/>
          </ac:picMkLst>
        </pc:picChg>
        <pc:picChg chg="add del mod">
          <ac:chgData name="Sanne van Neerven" userId="ee8845d3-3a6d-4351-bff6-422598dec0ec" providerId="ADAL" clId="{AB0C8A96-095E-43B7-8D64-77D34962B095}" dt="2024-05-27T11:43:13.619" v="2351" actId="478"/>
          <ac:picMkLst>
            <pc:docMk/>
            <pc:sldMk cId="2102912027" sldId="261"/>
            <ac:picMk id="16" creationId="{184087BB-0F6B-8D04-ADCF-476C57872BF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anne van Neerven" userId="ee8845d3-3a6d-4351-bff6-422598dec0ec" providerId="ADAL" clId="{AB0C8A96-095E-43B7-8D64-77D34962B095}" dt="2024-06-06T15:01:09.567" v="2363"/>
              <pc2:cmMkLst xmlns:pc2="http://schemas.microsoft.com/office/powerpoint/2019/9/main/command">
                <pc:docMk/>
                <pc:sldMk cId="2102912027" sldId="261"/>
                <pc2:cmMk id="{7CB2AADF-7DB8-46C8-9A91-D2EABC0ADEDC}"/>
              </pc2:cmMkLst>
            </pc226:cmChg>
          </p:ext>
        </pc:extLst>
      </pc:sldChg>
      <pc:sldChg chg="addSp delSp modSp mod delAnim modAnim">
        <pc:chgData name="Sanne van Neerven" userId="ee8845d3-3a6d-4351-bff6-422598dec0ec" providerId="ADAL" clId="{AB0C8A96-095E-43B7-8D64-77D34962B095}" dt="2024-06-06T15:00:03.622" v="2362" actId="1076"/>
        <pc:sldMkLst>
          <pc:docMk/>
          <pc:sldMk cId="3115070405" sldId="262"/>
        </pc:sldMkLst>
        <pc:spChg chg="add del mod">
          <ac:chgData name="Sanne van Neerven" userId="ee8845d3-3a6d-4351-bff6-422598dec0ec" providerId="ADAL" clId="{AB0C8A96-095E-43B7-8D64-77D34962B095}" dt="2024-06-06T14:59:54.403" v="2359"/>
          <ac:spMkLst>
            <pc:docMk/>
            <pc:sldMk cId="3115070405" sldId="262"/>
            <ac:spMk id="3" creationId="{C4181740-64EA-8A7D-43CD-0AA0DAF66CEE}"/>
          </ac:spMkLst>
        </pc:spChg>
        <pc:picChg chg="add mod">
          <ac:chgData name="Sanne van Neerven" userId="ee8845d3-3a6d-4351-bff6-422598dec0ec" providerId="ADAL" clId="{AB0C8A96-095E-43B7-8D64-77D34962B095}" dt="2024-06-06T15:00:03.622" v="2362" actId="1076"/>
          <ac:picMkLst>
            <pc:docMk/>
            <pc:sldMk cId="3115070405" sldId="262"/>
            <ac:picMk id="2" creationId="{01CECB29-05C8-F3CD-A948-9E04101B9B85}"/>
          </ac:picMkLst>
        </pc:picChg>
        <pc:picChg chg="del">
          <ac:chgData name="Sanne van Neerven" userId="ee8845d3-3a6d-4351-bff6-422598dec0ec" providerId="ADAL" clId="{AB0C8A96-095E-43B7-8D64-77D34962B095}" dt="2024-05-22T07:37:21.158" v="240" actId="478"/>
          <ac:picMkLst>
            <pc:docMk/>
            <pc:sldMk cId="3115070405" sldId="262"/>
            <ac:picMk id="4" creationId="{9E61ADC0-785A-73BD-7D2D-C7B87A7E7EF2}"/>
          </ac:picMkLst>
        </pc:picChg>
      </pc:sldChg>
      <pc:sldChg chg="addSp delSp modSp mod">
        <pc:chgData name="Sanne van Neerven" userId="ee8845d3-3a6d-4351-bff6-422598dec0ec" providerId="ADAL" clId="{AB0C8A96-095E-43B7-8D64-77D34962B095}" dt="2024-05-22T08:21:34.228" v="1057" actId="1035"/>
        <pc:sldMkLst>
          <pc:docMk/>
          <pc:sldMk cId="84219740" sldId="264"/>
        </pc:sldMkLst>
        <pc:spChg chg="mod">
          <ac:chgData name="Sanne van Neerven" userId="ee8845d3-3a6d-4351-bff6-422598dec0ec" providerId="ADAL" clId="{AB0C8A96-095E-43B7-8D64-77D34962B095}" dt="2024-05-22T08:19:45.522" v="1026" actId="121"/>
          <ac:spMkLst>
            <pc:docMk/>
            <pc:sldMk cId="84219740" sldId="264"/>
            <ac:spMk id="2" creationId="{BE7F5C34-ED15-ADA1-DF56-F19C5CCFA216}"/>
          </ac:spMkLst>
        </pc:spChg>
        <pc:spChg chg="add mod ord">
          <ac:chgData name="Sanne van Neerven" userId="ee8845d3-3a6d-4351-bff6-422598dec0ec" providerId="ADAL" clId="{AB0C8A96-095E-43B7-8D64-77D34962B095}" dt="2024-05-22T08:21:19.477" v="1036" actId="167"/>
          <ac:spMkLst>
            <pc:docMk/>
            <pc:sldMk cId="84219740" sldId="264"/>
            <ac:spMk id="5" creationId="{AB7251AF-68B2-85EB-8F1B-08752503E451}"/>
          </ac:spMkLst>
        </pc:spChg>
        <pc:picChg chg="add mod ord">
          <ac:chgData name="Sanne van Neerven" userId="ee8845d3-3a6d-4351-bff6-422598dec0ec" providerId="ADAL" clId="{AB0C8A96-095E-43B7-8D64-77D34962B095}" dt="2024-05-22T08:21:34.228" v="1057" actId="1035"/>
          <ac:picMkLst>
            <pc:docMk/>
            <pc:sldMk cId="84219740" sldId="264"/>
            <ac:picMk id="4" creationId="{CB8CAE0C-2949-F7DB-1B93-835FDEA0EDF6}"/>
          </ac:picMkLst>
        </pc:picChg>
        <pc:picChg chg="del">
          <ac:chgData name="Sanne van Neerven" userId="ee8845d3-3a6d-4351-bff6-422598dec0ec" providerId="ADAL" clId="{AB0C8A96-095E-43B7-8D64-77D34962B095}" dt="2024-05-22T08:17:14.794" v="1018" actId="478"/>
          <ac:picMkLst>
            <pc:docMk/>
            <pc:sldMk cId="84219740" sldId="264"/>
            <ac:picMk id="6" creationId="{1084D8C5-E9F2-521A-6304-998E38E26ADE}"/>
          </ac:picMkLst>
        </pc:picChg>
      </pc:sldChg>
      <pc:sldChg chg="addSp delSp modSp mod">
        <pc:chgData name="Sanne van Neerven" userId="ee8845d3-3a6d-4351-bff6-422598dec0ec" providerId="ADAL" clId="{AB0C8A96-095E-43B7-8D64-77D34962B095}" dt="2024-05-22T08:05:20.565" v="685" actId="2085"/>
        <pc:sldMkLst>
          <pc:docMk/>
          <pc:sldMk cId="2266563996" sldId="266"/>
        </pc:sldMkLst>
        <pc:spChg chg="mod">
          <ac:chgData name="Sanne van Neerven" userId="ee8845d3-3a6d-4351-bff6-422598dec0ec" providerId="ADAL" clId="{AB0C8A96-095E-43B7-8D64-77D34962B095}" dt="2024-05-22T07:57:07.384" v="578" actId="6549"/>
          <ac:spMkLst>
            <pc:docMk/>
            <pc:sldMk cId="2266563996" sldId="266"/>
            <ac:spMk id="2" creationId="{73497182-D404-5B12-A2BF-A393A6963272}"/>
          </ac:spMkLst>
        </pc:spChg>
        <pc:spChg chg="mod">
          <ac:chgData name="Sanne van Neerven" userId="ee8845d3-3a6d-4351-bff6-422598dec0ec" providerId="ADAL" clId="{AB0C8A96-095E-43B7-8D64-77D34962B095}" dt="2024-05-22T08:05:07.273" v="684" actId="1076"/>
          <ac:spMkLst>
            <pc:docMk/>
            <pc:sldMk cId="2266563996" sldId="266"/>
            <ac:spMk id="3" creationId="{1646A0D2-689D-8728-7FE9-D0C12A15E18F}"/>
          </ac:spMkLst>
        </pc:spChg>
        <pc:spChg chg="add mod ord">
          <ac:chgData name="Sanne van Neerven" userId="ee8845d3-3a6d-4351-bff6-422598dec0ec" providerId="ADAL" clId="{AB0C8A96-095E-43B7-8D64-77D34962B095}" dt="2024-05-22T08:05:20.565" v="685" actId="2085"/>
          <ac:spMkLst>
            <pc:docMk/>
            <pc:sldMk cId="2266563996" sldId="266"/>
            <ac:spMk id="7" creationId="{E6BE2071-4F0B-48CA-1AD7-2C80FC6ED7E0}"/>
          </ac:spMkLst>
        </pc:spChg>
        <pc:picChg chg="del">
          <ac:chgData name="Sanne van Neerven" userId="ee8845d3-3a6d-4351-bff6-422598dec0ec" providerId="ADAL" clId="{AB0C8A96-095E-43B7-8D64-77D34962B095}" dt="2024-05-22T07:57:19.482" v="581" actId="478"/>
          <ac:picMkLst>
            <pc:docMk/>
            <pc:sldMk cId="2266563996" sldId="266"/>
            <ac:picMk id="5" creationId="{29CB0F86-8A70-FEB4-3734-1F0FB28198E7}"/>
          </ac:picMkLst>
        </pc:picChg>
        <pc:picChg chg="add mod ord">
          <ac:chgData name="Sanne van Neerven" userId="ee8845d3-3a6d-4351-bff6-422598dec0ec" providerId="ADAL" clId="{AB0C8A96-095E-43B7-8D64-77D34962B095}" dt="2024-05-22T07:59:24.958" v="621" actId="1036"/>
          <ac:picMkLst>
            <pc:docMk/>
            <pc:sldMk cId="2266563996" sldId="266"/>
            <ac:picMk id="6" creationId="{397C8B45-7F2B-7442-DDB7-7059D4A8C146}"/>
          </ac:picMkLst>
        </pc:picChg>
      </pc:sldChg>
      <pc:sldChg chg="addSp delSp modSp mod">
        <pc:chgData name="Sanne van Neerven" userId="ee8845d3-3a6d-4351-bff6-422598dec0ec" providerId="ADAL" clId="{AB0C8A96-095E-43B7-8D64-77D34962B095}" dt="2024-05-22T08:34:52.646" v="1436" actId="207"/>
        <pc:sldMkLst>
          <pc:docMk/>
          <pc:sldMk cId="2632684006" sldId="267"/>
        </pc:sldMkLst>
        <pc:spChg chg="mod">
          <ac:chgData name="Sanne van Neerven" userId="ee8845d3-3a6d-4351-bff6-422598dec0ec" providerId="ADAL" clId="{AB0C8A96-095E-43B7-8D64-77D34962B095}" dt="2024-05-22T08:20:52.820" v="1032" actId="1076"/>
          <ac:spMkLst>
            <pc:docMk/>
            <pc:sldMk cId="2632684006" sldId="267"/>
            <ac:spMk id="2" creationId="{4981811A-D23A-3466-5E45-EE397B3BC9B3}"/>
          </ac:spMkLst>
        </pc:spChg>
        <pc:spChg chg="del">
          <ac:chgData name="Sanne van Neerven" userId="ee8845d3-3a6d-4351-bff6-422598dec0ec" providerId="ADAL" clId="{AB0C8A96-095E-43B7-8D64-77D34962B095}" dt="2024-05-22T08:00:54.728" v="640" actId="478"/>
          <ac:spMkLst>
            <pc:docMk/>
            <pc:sldMk cId="2632684006" sldId="267"/>
            <ac:spMk id="5" creationId="{C2CEEA17-E278-4769-C1E0-ACD8C5DF62A0}"/>
          </ac:spMkLst>
        </pc:spChg>
        <pc:spChg chg="add mod ord">
          <ac:chgData name="Sanne van Neerven" userId="ee8845d3-3a6d-4351-bff6-422598dec0ec" providerId="ADAL" clId="{AB0C8A96-095E-43B7-8D64-77D34962B095}" dt="2024-05-22T08:34:52.646" v="1436" actId="207"/>
          <ac:spMkLst>
            <pc:docMk/>
            <pc:sldMk cId="2632684006" sldId="267"/>
            <ac:spMk id="7" creationId="{9A818300-C0F5-F67B-A237-5C33CCB350D5}"/>
          </ac:spMkLst>
        </pc:spChg>
        <pc:picChg chg="del">
          <ac:chgData name="Sanne van Neerven" userId="ee8845d3-3a6d-4351-bff6-422598dec0ec" providerId="ADAL" clId="{AB0C8A96-095E-43B7-8D64-77D34962B095}" dt="2024-05-22T07:59:45.811" v="624" actId="478"/>
          <ac:picMkLst>
            <pc:docMk/>
            <pc:sldMk cId="2632684006" sldId="267"/>
            <ac:picMk id="4" creationId="{AE5CA731-AC98-7BFB-8844-3F2F62D77F32}"/>
          </ac:picMkLst>
        </pc:picChg>
        <pc:picChg chg="add mod ord">
          <ac:chgData name="Sanne van Neerven" userId="ee8845d3-3a6d-4351-bff6-422598dec0ec" providerId="ADAL" clId="{AB0C8A96-095E-43B7-8D64-77D34962B095}" dt="2024-05-22T08:01:11.885" v="644" actId="167"/>
          <ac:picMkLst>
            <pc:docMk/>
            <pc:sldMk cId="2632684006" sldId="267"/>
            <ac:picMk id="6" creationId="{1E136CF1-C816-AAB4-8BA1-7FB6CD5691EF}"/>
          </ac:picMkLst>
        </pc:picChg>
      </pc:sldChg>
      <pc:sldChg chg="addSp delSp modSp mod">
        <pc:chgData name="Sanne van Neerven" userId="ee8845d3-3a6d-4351-bff6-422598dec0ec" providerId="ADAL" clId="{AB0C8A96-095E-43B7-8D64-77D34962B095}" dt="2024-05-22T07:54:21.834" v="405" actId="14100"/>
        <pc:sldMkLst>
          <pc:docMk/>
          <pc:sldMk cId="1169393025" sldId="268"/>
        </pc:sldMkLst>
        <pc:picChg chg="del">
          <ac:chgData name="Sanne van Neerven" userId="ee8845d3-3a6d-4351-bff6-422598dec0ec" providerId="ADAL" clId="{AB0C8A96-095E-43B7-8D64-77D34962B095}" dt="2024-05-22T07:52:08.799" v="398" actId="478"/>
          <ac:picMkLst>
            <pc:docMk/>
            <pc:sldMk cId="1169393025" sldId="268"/>
            <ac:picMk id="4" creationId="{6D938DC6-685C-2A91-490D-226C22C54CA1}"/>
          </ac:picMkLst>
        </pc:picChg>
        <pc:picChg chg="add mod">
          <ac:chgData name="Sanne van Neerven" userId="ee8845d3-3a6d-4351-bff6-422598dec0ec" providerId="ADAL" clId="{AB0C8A96-095E-43B7-8D64-77D34962B095}" dt="2024-05-22T07:54:21.834" v="405" actId="14100"/>
          <ac:picMkLst>
            <pc:docMk/>
            <pc:sldMk cId="1169393025" sldId="268"/>
            <ac:picMk id="5" creationId="{DD42349F-A144-32AE-7DAE-872A6D4E1609}"/>
          </ac:picMkLst>
        </pc:picChg>
      </pc:sldChg>
      <pc:sldChg chg="addSp delSp modSp mod">
        <pc:chgData name="Sanne van Neerven" userId="ee8845d3-3a6d-4351-bff6-422598dec0ec" providerId="ADAL" clId="{AB0C8A96-095E-43B7-8D64-77D34962B095}" dt="2024-05-22T08:26:54.664" v="1309" actId="2711"/>
        <pc:sldMkLst>
          <pc:docMk/>
          <pc:sldMk cId="4193626332" sldId="269"/>
        </pc:sldMkLst>
        <pc:spChg chg="mod">
          <ac:chgData name="Sanne van Neerven" userId="ee8845d3-3a6d-4351-bff6-422598dec0ec" providerId="ADAL" clId="{AB0C8A96-095E-43B7-8D64-77D34962B095}" dt="2024-05-22T08:26:54.664" v="1309" actId="2711"/>
          <ac:spMkLst>
            <pc:docMk/>
            <pc:sldMk cId="4193626332" sldId="269"/>
            <ac:spMk id="2" creationId="{4981811A-D23A-3466-5E45-EE397B3BC9B3}"/>
          </ac:spMkLst>
        </pc:spChg>
        <pc:spChg chg="mod">
          <ac:chgData name="Sanne van Neerven" userId="ee8845d3-3a6d-4351-bff6-422598dec0ec" providerId="ADAL" clId="{AB0C8A96-095E-43B7-8D64-77D34962B095}" dt="2024-05-22T08:25:15.435" v="1170" actId="1076"/>
          <ac:spMkLst>
            <pc:docMk/>
            <pc:sldMk cId="4193626332" sldId="269"/>
            <ac:spMk id="3" creationId="{1646A0D2-689D-8728-7FE9-D0C12A15E18F}"/>
          </ac:spMkLst>
        </pc:spChg>
        <pc:spChg chg="ord">
          <ac:chgData name="Sanne van Neerven" userId="ee8845d3-3a6d-4351-bff6-422598dec0ec" providerId="ADAL" clId="{AB0C8A96-095E-43B7-8D64-77D34962B095}" dt="2024-05-22T08:25:05.772" v="1169" actId="167"/>
          <ac:spMkLst>
            <pc:docMk/>
            <pc:sldMk cId="4193626332" sldId="269"/>
            <ac:spMk id="4" creationId="{BB5A8512-839D-5389-2D99-2BBEFA9A14EE}"/>
          </ac:spMkLst>
        </pc:spChg>
        <pc:spChg chg="add mod ord">
          <ac:chgData name="Sanne van Neerven" userId="ee8845d3-3a6d-4351-bff6-422598dec0ec" providerId="ADAL" clId="{AB0C8A96-095E-43B7-8D64-77D34962B095}" dt="2024-05-22T08:25:19.486" v="1175" actId="1037"/>
          <ac:spMkLst>
            <pc:docMk/>
            <pc:sldMk cId="4193626332" sldId="269"/>
            <ac:spMk id="8" creationId="{26499C04-C6F5-1AE1-C2B8-D56005A8220D}"/>
          </ac:spMkLst>
        </pc:spChg>
        <pc:picChg chg="add mod ord">
          <ac:chgData name="Sanne van Neerven" userId="ee8845d3-3a6d-4351-bff6-422598dec0ec" providerId="ADAL" clId="{AB0C8A96-095E-43B7-8D64-77D34962B095}" dt="2024-05-22T08:24:59.298" v="1167" actId="167"/>
          <ac:picMkLst>
            <pc:docMk/>
            <pc:sldMk cId="4193626332" sldId="269"/>
            <ac:picMk id="6" creationId="{A62E4020-820C-9906-E13F-4C69989F98D3}"/>
          </ac:picMkLst>
        </pc:picChg>
        <pc:picChg chg="del">
          <ac:chgData name="Sanne van Neerven" userId="ee8845d3-3a6d-4351-bff6-422598dec0ec" providerId="ADAL" clId="{AB0C8A96-095E-43B7-8D64-77D34962B095}" dt="2024-05-22T08:22:10.851" v="1138" actId="478"/>
          <ac:picMkLst>
            <pc:docMk/>
            <pc:sldMk cId="4193626332" sldId="269"/>
            <ac:picMk id="7" creationId="{7E1CBAC2-E227-E3D4-7726-74EFD35AA9C7}"/>
          </ac:picMkLst>
        </pc:picChg>
      </pc:sldChg>
      <pc:sldChg chg="addSp delSp modSp mod">
        <pc:chgData name="Sanne van Neerven" userId="ee8845d3-3a6d-4351-bff6-422598dec0ec" providerId="ADAL" clId="{AB0C8A96-095E-43B7-8D64-77D34962B095}" dt="2024-05-22T08:33:23.257" v="1435" actId="1036"/>
        <pc:sldMkLst>
          <pc:docMk/>
          <pc:sldMk cId="4003406040" sldId="270"/>
        </pc:sldMkLst>
        <pc:spChg chg="mod">
          <ac:chgData name="Sanne van Neerven" userId="ee8845d3-3a6d-4351-bff6-422598dec0ec" providerId="ADAL" clId="{AB0C8A96-095E-43B7-8D64-77D34962B095}" dt="2024-05-22T08:31:13.458" v="1358" actId="20577"/>
          <ac:spMkLst>
            <pc:docMk/>
            <pc:sldMk cId="4003406040" sldId="270"/>
            <ac:spMk id="5" creationId="{BCCBF8AF-4210-770E-9924-981E0CA0203D}"/>
          </ac:spMkLst>
        </pc:spChg>
        <pc:picChg chg="add mod ord modCrop">
          <ac:chgData name="Sanne van Neerven" userId="ee8845d3-3a6d-4351-bff6-422598dec0ec" providerId="ADAL" clId="{AB0C8A96-095E-43B7-8D64-77D34962B095}" dt="2024-05-22T08:33:23.257" v="1435" actId="1036"/>
          <ac:picMkLst>
            <pc:docMk/>
            <pc:sldMk cId="4003406040" sldId="270"/>
            <ac:picMk id="6" creationId="{5041CE57-5BFE-4209-9DC2-C3BF054E57D0}"/>
          </ac:picMkLst>
        </pc:picChg>
        <pc:picChg chg="del">
          <ac:chgData name="Sanne van Neerven" userId="ee8845d3-3a6d-4351-bff6-422598dec0ec" providerId="ADAL" clId="{AB0C8A96-095E-43B7-8D64-77D34962B095}" dt="2024-05-22T08:31:15.746" v="1359" actId="478"/>
          <ac:picMkLst>
            <pc:docMk/>
            <pc:sldMk cId="4003406040" sldId="270"/>
            <ac:picMk id="8" creationId="{C38731C2-3670-4F6E-AA9B-8B554ABA380D}"/>
          </ac:picMkLst>
        </pc:picChg>
      </pc:sldChg>
      <pc:sldChg chg="addSp delSp modSp mod">
        <pc:chgData name="Sanne van Neerven" userId="ee8845d3-3a6d-4351-bff6-422598dec0ec" providerId="ADAL" clId="{AB0C8A96-095E-43B7-8D64-77D34962B095}" dt="2024-05-22T08:15:11.477" v="875" actId="1037"/>
        <pc:sldMkLst>
          <pc:docMk/>
          <pc:sldMk cId="4274922339" sldId="271"/>
        </pc:sldMkLst>
        <pc:spChg chg="mod">
          <ac:chgData name="Sanne van Neerven" userId="ee8845d3-3a6d-4351-bff6-422598dec0ec" providerId="ADAL" clId="{AB0C8A96-095E-43B7-8D64-77D34962B095}" dt="2024-05-22T08:14:46.714" v="867" actId="207"/>
          <ac:spMkLst>
            <pc:docMk/>
            <pc:sldMk cId="4274922339" sldId="271"/>
            <ac:spMk id="2" creationId="{4981811A-D23A-3466-5E45-EE397B3BC9B3}"/>
          </ac:spMkLst>
        </pc:spChg>
        <pc:spChg chg="add mod ord">
          <ac:chgData name="Sanne van Neerven" userId="ee8845d3-3a6d-4351-bff6-422598dec0ec" providerId="ADAL" clId="{AB0C8A96-095E-43B7-8D64-77D34962B095}" dt="2024-05-22T08:15:11.477" v="875" actId="1037"/>
          <ac:spMkLst>
            <pc:docMk/>
            <pc:sldMk cId="4274922339" sldId="271"/>
            <ac:spMk id="6" creationId="{A59BC744-3541-3FBD-26C3-E6B915A16A59}"/>
          </ac:spMkLst>
        </pc:spChg>
        <pc:picChg chg="add mod ord">
          <ac:chgData name="Sanne van Neerven" userId="ee8845d3-3a6d-4351-bff6-422598dec0ec" providerId="ADAL" clId="{AB0C8A96-095E-43B7-8D64-77D34962B095}" dt="2024-05-22T08:15:03.484" v="872" actId="167"/>
          <ac:picMkLst>
            <pc:docMk/>
            <pc:sldMk cId="4274922339" sldId="271"/>
            <ac:picMk id="4" creationId="{D0030D97-0514-5519-66CD-9B1F7F760FB7}"/>
          </ac:picMkLst>
        </pc:picChg>
        <pc:picChg chg="del">
          <ac:chgData name="Sanne van Neerven" userId="ee8845d3-3a6d-4351-bff6-422598dec0ec" providerId="ADAL" clId="{AB0C8A96-095E-43B7-8D64-77D34962B095}" dt="2024-05-22T08:13:40.447" v="819" actId="478"/>
          <ac:picMkLst>
            <pc:docMk/>
            <pc:sldMk cId="4274922339" sldId="271"/>
            <ac:picMk id="5" creationId="{4A636DA9-18F1-271B-F3F5-83F4CFA3F856}"/>
          </ac:picMkLst>
        </pc:picChg>
      </pc:sldChg>
      <pc:sldChg chg="addSp delSp modSp mod">
        <pc:chgData name="Sanne van Neerven" userId="ee8845d3-3a6d-4351-bff6-422598dec0ec" providerId="ADAL" clId="{AB0C8A96-095E-43B7-8D64-77D34962B095}" dt="2024-05-22T08:07:31.372" v="695" actId="166"/>
        <pc:sldMkLst>
          <pc:docMk/>
          <pc:sldMk cId="330998899" sldId="272"/>
        </pc:sldMkLst>
        <pc:spChg chg="mod">
          <ac:chgData name="Sanne van Neerven" userId="ee8845d3-3a6d-4351-bff6-422598dec0ec" providerId="ADAL" clId="{AB0C8A96-095E-43B7-8D64-77D34962B095}" dt="2024-05-22T08:07:27.118" v="694" actId="6549"/>
          <ac:spMkLst>
            <pc:docMk/>
            <pc:sldMk cId="330998899" sldId="272"/>
            <ac:spMk id="4" creationId="{19197696-D03B-2AF9-65A1-ACB63865ECBB}"/>
          </ac:spMkLst>
        </pc:spChg>
        <pc:spChg chg="mod">
          <ac:chgData name="Sanne van Neerven" userId="ee8845d3-3a6d-4351-bff6-422598dec0ec" providerId="ADAL" clId="{AB0C8A96-095E-43B7-8D64-77D34962B095}" dt="2024-05-22T08:07:24.762" v="693" actId="6549"/>
          <ac:spMkLst>
            <pc:docMk/>
            <pc:sldMk cId="330998899" sldId="272"/>
            <ac:spMk id="5" creationId="{D7D6FF3B-C49E-28EE-5E1E-65EBF184342A}"/>
          </ac:spMkLst>
        </pc:spChg>
        <pc:picChg chg="add mod ord">
          <ac:chgData name="Sanne van Neerven" userId="ee8845d3-3a6d-4351-bff6-422598dec0ec" providerId="ADAL" clId="{AB0C8A96-095E-43B7-8D64-77D34962B095}" dt="2024-05-22T08:07:31.372" v="695" actId="166"/>
          <ac:picMkLst>
            <pc:docMk/>
            <pc:sldMk cId="330998899" sldId="272"/>
            <ac:picMk id="7" creationId="{8CB47977-1240-78D3-505F-509E1C061C27}"/>
          </ac:picMkLst>
        </pc:picChg>
        <pc:picChg chg="del">
          <ac:chgData name="Sanne van Neerven" userId="ee8845d3-3a6d-4351-bff6-422598dec0ec" providerId="ADAL" clId="{AB0C8A96-095E-43B7-8D64-77D34962B095}" dt="2024-05-22T08:02:06.258" v="650" actId="478"/>
          <ac:picMkLst>
            <pc:docMk/>
            <pc:sldMk cId="330998899" sldId="272"/>
            <ac:picMk id="8" creationId="{62B1A006-6B31-60AE-D010-0051FAC6DD60}"/>
          </ac:picMkLst>
        </pc:picChg>
      </pc:sldChg>
      <pc:sldChg chg="addSp delSp modSp mod">
        <pc:chgData name="Sanne van Neerven" userId="ee8845d3-3a6d-4351-bff6-422598dec0ec" providerId="ADAL" clId="{AB0C8A96-095E-43B7-8D64-77D34962B095}" dt="2024-05-22T08:04:45.524" v="683" actId="1076"/>
        <pc:sldMkLst>
          <pc:docMk/>
          <pc:sldMk cId="3120077834" sldId="273"/>
        </pc:sldMkLst>
        <pc:spChg chg="mod">
          <ac:chgData name="Sanne van Neerven" userId="ee8845d3-3a6d-4351-bff6-422598dec0ec" providerId="ADAL" clId="{AB0C8A96-095E-43B7-8D64-77D34962B095}" dt="2024-05-22T08:04:45.524" v="683" actId="1076"/>
          <ac:spMkLst>
            <pc:docMk/>
            <pc:sldMk cId="3120077834" sldId="273"/>
            <ac:spMk id="2" creationId="{4981811A-D23A-3466-5E45-EE397B3BC9B3}"/>
          </ac:spMkLst>
        </pc:spChg>
        <pc:spChg chg="add mod ord">
          <ac:chgData name="Sanne van Neerven" userId="ee8845d3-3a6d-4351-bff6-422598dec0ec" providerId="ADAL" clId="{AB0C8A96-095E-43B7-8D64-77D34962B095}" dt="2024-05-22T08:04:38.781" v="682" actId="2085"/>
          <ac:spMkLst>
            <pc:docMk/>
            <pc:sldMk cId="3120077834" sldId="273"/>
            <ac:spMk id="6" creationId="{3DAEBE6E-0BC5-41B7-3C3D-143B3E64839E}"/>
          </ac:spMkLst>
        </pc:spChg>
        <pc:picChg chg="del">
          <ac:chgData name="Sanne van Neerven" userId="ee8845d3-3a6d-4351-bff6-422598dec0ec" providerId="ADAL" clId="{AB0C8A96-095E-43B7-8D64-77D34962B095}" dt="2024-05-22T07:47:58.306" v="355" actId="478"/>
          <ac:picMkLst>
            <pc:docMk/>
            <pc:sldMk cId="3120077834" sldId="273"/>
            <ac:picMk id="4" creationId="{9CF07163-76EA-1FCC-AD16-07E9381DD2FF}"/>
          </ac:picMkLst>
        </pc:picChg>
        <pc:picChg chg="add mod ord">
          <ac:chgData name="Sanne van Neerven" userId="ee8845d3-3a6d-4351-bff6-422598dec0ec" providerId="ADAL" clId="{AB0C8A96-095E-43B7-8D64-77D34962B095}" dt="2024-05-22T07:51:07.265" v="369" actId="167"/>
          <ac:picMkLst>
            <pc:docMk/>
            <pc:sldMk cId="3120077834" sldId="273"/>
            <ac:picMk id="5" creationId="{3AB56FC4-7D1F-D07C-E118-725A89FCC91F}"/>
          </ac:picMkLst>
        </pc:picChg>
      </pc:sldChg>
      <pc:sldChg chg="addSp delSp modSp mod">
        <pc:chgData name="Sanne van Neerven" userId="ee8845d3-3a6d-4351-bff6-422598dec0ec" providerId="ADAL" clId="{AB0C8A96-095E-43B7-8D64-77D34962B095}" dt="2024-05-22T08:44:04.560" v="1711" actId="1076"/>
        <pc:sldMkLst>
          <pc:docMk/>
          <pc:sldMk cId="1610549366" sldId="275"/>
        </pc:sldMkLst>
        <pc:spChg chg="mod">
          <ac:chgData name="Sanne van Neerven" userId="ee8845d3-3a6d-4351-bff6-422598dec0ec" providerId="ADAL" clId="{AB0C8A96-095E-43B7-8D64-77D34962B095}" dt="2024-05-22T08:35:07.711" v="1447" actId="6549"/>
          <ac:spMkLst>
            <pc:docMk/>
            <pc:sldMk cId="1610549366" sldId="275"/>
            <ac:spMk id="2" creationId="{815B9A6C-2A5A-ECEA-F5A7-6D4DCFADBC94}"/>
          </ac:spMkLst>
        </pc:spChg>
        <pc:spChg chg="mod">
          <ac:chgData name="Sanne van Neerven" userId="ee8845d3-3a6d-4351-bff6-422598dec0ec" providerId="ADAL" clId="{AB0C8A96-095E-43B7-8D64-77D34962B095}" dt="2024-05-22T08:44:04.560" v="1711" actId="1076"/>
          <ac:spMkLst>
            <pc:docMk/>
            <pc:sldMk cId="1610549366" sldId="275"/>
            <ac:spMk id="3" creationId="{FEA83F00-9CB3-9713-B23D-B2AF2C012848}"/>
          </ac:spMkLst>
        </pc:spChg>
        <pc:picChg chg="del">
          <ac:chgData name="Sanne van Neerven" userId="ee8845d3-3a6d-4351-bff6-422598dec0ec" providerId="ADAL" clId="{AB0C8A96-095E-43B7-8D64-77D34962B095}" dt="2024-05-22T08:42:08.948" v="1665" actId="478"/>
          <ac:picMkLst>
            <pc:docMk/>
            <pc:sldMk cId="1610549366" sldId="275"/>
            <ac:picMk id="5" creationId="{23CFF11F-E596-72DD-65DE-39037F93747C}"/>
          </ac:picMkLst>
        </pc:picChg>
        <pc:picChg chg="add del mod modCrop">
          <ac:chgData name="Sanne van Neerven" userId="ee8845d3-3a6d-4351-bff6-422598dec0ec" providerId="ADAL" clId="{AB0C8A96-095E-43B7-8D64-77D34962B095}" dt="2024-05-22T08:43:20.080" v="1708" actId="478"/>
          <ac:picMkLst>
            <pc:docMk/>
            <pc:sldMk cId="1610549366" sldId="275"/>
            <ac:picMk id="6" creationId="{4DE20467-0CF9-2A30-84B2-86D067BCD74B}"/>
          </ac:picMkLst>
        </pc:picChg>
        <pc:picChg chg="add mod">
          <ac:chgData name="Sanne van Neerven" userId="ee8845d3-3a6d-4351-bff6-422598dec0ec" providerId="ADAL" clId="{AB0C8A96-095E-43B7-8D64-77D34962B095}" dt="2024-05-22T08:43:59.501" v="1710" actId="1076"/>
          <ac:picMkLst>
            <pc:docMk/>
            <pc:sldMk cId="1610549366" sldId="275"/>
            <ac:picMk id="8" creationId="{8B27CB71-A258-ED39-D3B3-6020307D593A}"/>
          </ac:picMkLst>
        </pc:picChg>
      </pc:sldChg>
      <pc:sldChg chg="addSp delSp modSp mod">
        <pc:chgData name="Sanne van Neerven" userId="ee8845d3-3a6d-4351-bff6-422598dec0ec" providerId="ADAL" clId="{AB0C8A96-095E-43B7-8D64-77D34962B095}" dt="2024-05-22T09:52:29.017" v="2350" actId="20577"/>
        <pc:sldMkLst>
          <pc:docMk/>
          <pc:sldMk cId="25393944" sldId="276"/>
        </pc:sldMkLst>
        <pc:spChg chg="mod">
          <ac:chgData name="Sanne van Neerven" userId="ee8845d3-3a6d-4351-bff6-422598dec0ec" providerId="ADAL" clId="{AB0C8A96-095E-43B7-8D64-77D34962B095}" dt="2024-05-22T08:45:28.455" v="1727" actId="6549"/>
          <ac:spMkLst>
            <pc:docMk/>
            <pc:sldMk cId="25393944" sldId="276"/>
            <ac:spMk id="2" creationId="{9525A87C-825E-53EB-2BF8-317B08552B25}"/>
          </ac:spMkLst>
        </pc:spChg>
        <pc:spChg chg="mod">
          <ac:chgData name="Sanne van Neerven" userId="ee8845d3-3a6d-4351-bff6-422598dec0ec" providerId="ADAL" clId="{AB0C8A96-095E-43B7-8D64-77D34962B095}" dt="2024-05-22T09:52:29.017" v="2350" actId="20577"/>
          <ac:spMkLst>
            <pc:docMk/>
            <pc:sldMk cId="25393944" sldId="276"/>
            <ac:spMk id="3" creationId="{D835859E-09A6-1957-107B-09A597652429}"/>
          </ac:spMkLst>
        </pc:spChg>
        <pc:spChg chg="mod">
          <ac:chgData name="Sanne van Neerven" userId="ee8845d3-3a6d-4351-bff6-422598dec0ec" providerId="ADAL" clId="{AB0C8A96-095E-43B7-8D64-77D34962B095}" dt="2024-05-22T09:50:32.227" v="2207" actId="1076"/>
          <ac:spMkLst>
            <pc:docMk/>
            <pc:sldMk cId="25393944" sldId="276"/>
            <ac:spMk id="5" creationId="{3EDD2180-A753-8F75-126E-551D5CC6E57E}"/>
          </ac:spMkLst>
        </pc:spChg>
        <pc:spChg chg="mod">
          <ac:chgData name="Sanne van Neerven" userId="ee8845d3-3a6d-4351-bff6-422598dec0ec" providerId="ADAL" clId="{AB0C8A96-095E-43B7-8D64-77D34962B095}" dt="2024-05-22T09:50:37.540" v="2208" actId="1076"/>
          <ac:spMkLst>
            <pc:docMk/>
            <pc:sldMk cId="25393944" sldId="276"/>
            <ac:spMk id="6" creationId="{A7F6581C-6E6E-3746-2FCE-C1524473AECC}"/>
          </ac:spMkLst>
        </pc:spChg>
        <pc:picChg chg="del">
          <ac:chgData name="Sanne van Neerven" userId="ee8845d3-3a6d-4351-bff6-422598dec0ec" providerId="ADAL" clId="{AB0C8A96-095E-43B7-8D64-77D34962B095}" dt="2024-05-22T09:50:04.061" v="2186" actId="478"/>
          <ac:picMkLst>
            <pc:docMk/>
            <pc:sldMk cId="25393944" sldId="276"/>
            <ac:picMk id="4" creationId="{9B006494-5976-E521-BA0D-7B9E3DC804F1}"/>
          </ac:picMkLst>
        </pc:picChg>
        <pc:picChg chg="add mod ord">
          <ac:chgData name="Sanne van Neerven" userId="ee8845d3-3a6d-4351-bff6-422598dec0ec" providerId="ADAL" clId="{AB0C8A96-095E-43B7-8D64-77D34962B095}" dt="2024-05-22T09:50:14.517" v="2190" actId="167"/>
          <ac:picMkLst>
            <pc:docMk/>
            <pc:sldMk cId="25393944" sldId="276"/>
            <ac:picMk id="8" creationId="{BE574353-AA95-B687-14FD-A9453C662DD3}"/>
          </ac:picMkLst>
        </pc:picChg>
      </pc:sldChg>
      <pc:sldChg chg="addSp delSp modSp add del mod">
        <pc:chgData name="Sanne van Neerven" userId="ee8845d3-3a6d-4351-bff6-422598dec0ec" providerId="ADAL" clId="{AB0C8A96-095E-43B7-8D64-77D34962B095}" dt="2024-05-22T08:16:03.390" v="883" actId="14100"/>
        <pc:sldMkLst>
          <pc:docMk/>
          <pc:sldMk cId="178697176" sldId="279"/>
        </pc:sldMkLst>
        <pc:picChg chg="add mod">
          <ac:chgData name="Sanne van Neerven" userId="ee8845d3-3a6d-4351-bff6-422598dec0ec" providerId="ADAL" clId="{AB0C8A96-095E-43B7-8D64-77D34962B095}" dt="2024-05-22T08:16:03.390" v="883" actId="14100"/>
          <ac:picMkLst>
            <pc:docMk/>
            <pc:sldMk cId="178697176" sldId="279"/>
            <ac:picMk id="5" creationId="{F4689B3A-5AF7-E5DD-5199-79D29DB7CB9B}"/>
          </ac:picMkLst>
        </pc:picChg>
        <pc:picChg chg="del">
          <ac:chgData name="Sanne van Neerven" userId="ee8845d3-3a6d-4351-bff6-422598dec0ec" providerId="ADAL" clId="{AB0C8A96-095E-43B7-8D64-77D34962B095}" dt="2024-05-22T08:15:30.542" v="878" actId="478"/>
          <ac:picMkLst>
            <pc:docMk/>
            <pc:sldMk cId="178697176" sldId="279"/>
            <ac:picMk id="6" creationId="{4EA04750-DD6E-787D-9613-854BC2EB248B}"/>
          </ac:picMkLst>
        </pc:picChg>
      </pc:sldChg>
      <pc:sldChg chg="addSp delSp modSp mod">
        <pc:chgData name="Sanne van Neerven" userId="ee8845d3-3a6d-4351-bff6-422598dec0ec" providerId="ADAL" clId="{AB0C8A96-095E-43B7-8D64-77D34962B095}" dt="2024-05-22T08:10:28.271" v="767" actId="1076"/>
        <pc:sldMkLst>
          <pc:docMk/>
          <pc:sldMk cId="3049394329" sldId="280"/>
        </pc:sldMkLst>
        <pc:spChg chg="mod">
          <ac:chgData name="Sanne van Neerven" userId="ee8845d3-3a6d-4351-bff6-422598dec0ec" providerId="ADAL" clId="{AB0C8A96-095E-43B7-8D64-77D34962B095}" dt="2024-05-22T08:09:57.046" v="761" actId="207"/>
          <ac:spMkLst>
            <pc:docMk/>
            <pc:sldMk cId="3049394329" sldId="280"/>
            <ac:spMk id="2" creationId="{F64B3209-9A9A-FE04-8462-44F1039AB113}"/>
          </ac:spMkLst>
        </pc:spChg>
        <pc:spChg chg="add mod ord">
          <ac:chgData name="Sanne van Neerven" userId="ee8845d3-3a6d-4351-bff6-422598dec0ec" providerId="ADAL" clId="{AB0C8A96-095E-43B7-8D64-77D34962B095}" dt="2024-05-22T08:10:28.271" v="767" actId="1076"/>
          <ac:spMkLst>
            <pc:docMk/>
            <pc:sldMk cId="3049394329" sldId="280"/>
            <ac:spMk id="6" creationId="{3CC5359A-E42C-F4D6-5EEC-E6E0B85A9F84}"/>
          </ac:spMkLst>
        </pc:spChg>
        <pc:picChg chg="add mod ord">
          <ac:chgData name="Sanne van Neerven" userId="ee8845d3-3a6d-4351-bff6-422598dec0ec" providerId="ADAL" clId="{AB0C8A96-095E-43B7-8D64-77D34962B095}" dt="2024-05-22T08:10:21.334" v="766" actId="167"/>
          <ac:picMkLst>
            <pc:docMk/>
            <pc:sldMk cId="3049394329" sldId="280"/>
            <ac:picMk id="4" creationId="{31E9EF05-D34C-ED1E-C806-C079A9889D20}"/>
          </ac:picMkLst>
        </pc:picChg>
        <pc:picChg chg="del">
          <ac:chgData name="Sanne van Neerven" userId="ee8845d3-3a6d-4351-bff6-422598dec0ec" providerId="ADAL" clId="{AB0C8A96-095E-43B7-8D64-77D34962B095}" dt="2024-05-22T08:09:11.152" v="696" actId="478"/>
          <ac:picMkLst>
            <pc:docMk/>
            <pc:sldMk cId="3049394329" sldId="280"/>
            <ac:picMk id="5" creationId="{D0691BC0-B953-0025-BF2B-A7531E6B8B8C}"/>
          </ac:picMkLst>
        </pc:picChg>
      </pc:sldChg>
      <pc:sldChg chg="addSp modSp new mod ord">
        <pc:chgData name="Sanne van Neerven" userId="ee8845d3-3a6d-4351-bff6-422598dec0ec" providerId="ADAL" clId="{AB0C8A96-095E-43B7-8D64-77D34962B095}" dt="2024-05-22T08:20:24.860" v="1030" actId="1076"/>
        <pc:sldMkLst>
          <pc:docMk/>
          <pc:sldMk cId="630383999" sldId="281"/>
        </pc:sldMkLst>
        <pc:spChg chg="mod">
          <ac:chgData name="Sanne van Neerven" userId="ee8845d3-3a6d-4351-bff6-422598dec0ec" providerId="ADAL" clId="{AB0C8A96-095E-43B7-8D64-77D34962B095}" dt="2024-05-22T08:20:24.860" v="1030" actId="1076"/>
          <ac:spMkLst>
            <pc:docMk/>
            <pc:sldMk cId="630383999" sldId="281"/>
            <ac:spMk id="2" creationId="{7B75F3A4-6A75-DFB8-91D2-7B4646A38EF7}"/>
          </ac:spMkLst>
        </pc:spChg>
        <pc:spChg chg="mod">
          <ac:chgData name="Sanne van Neerven" userId="ee8845d3-3a6d-4351-bff6-422598dec0ec" providerId="ADAL" clId="{AB0C8A96-095E-43B7-8D64-77D34962B095}" dt="2024-05-22T08:20:09.169" v="1028" actId="1076"/>
          <ac:spMkLst>
            <pc:docMk/>
            <pc:sldMk cId="630383999" sldId="281"/>
            <ac:spMk id="3" creationId="{0A273444-42C3-00E5-577A-EFD05176FA8B}"/>
          </ac:spMkLst>
        </pc:spChg>
        <pc:spChg chg="add mod ord">
          <ac:chgData name="Sanne van Neerven" userId="ee8845d3-3a6d-4351-bff6-422598dec0ec" providerId="ADAL" clId="{AB0C8A96-095E-43B7-8D64-77D34962B095}" dt="2024-05-22T08:19:54.847" v="1027" actId="121"/>
          <ac:spMkLst>
            <pc:docMk/>
            <pc:sldMk cId="630383999" sldId="281"/>
            <ac:spMk id="6" creationId="{0B1F1190-F96F-7742-7EB1-A6C41B282C6A}"/>
          </ac:spMkLst>
        </pc:spChg>
        <pc:picChg chg="add mod ord">
          <ac:chgData name="Sanne van Neerven" userId="ee8845d3-3a6d-4351-bff6-422598dec0ec" providerId="ADAL" clId="{AB0C8A96-095E-43B7-8D64-77D34962B095}" dt="2024-05-22T08:12:43.631" v="809" actId="167"/>
          <ac:picMkLst>
            <pc:docMk/>
            <pc:sldMk cId="630383999" sldId="281"/>
            <ac:picMk id="5" creationId="{438E6121-26EC-EFD5-E13A-DFD31FAF5B08}"/>
          </ac:picMkLst>
        </pc:picChg>
      </pc:sldChg>
    </pc:docChg>
  </pc:docChgLst>
  <pc:docChgLst>
    <pc:chgData name="Pauline Herder-van Zantvliet" userId="S::pherder@miva.nl::300c8174-6da9-4e14-9616-de67ffd82d18" providerId="AD" clId="Web-{A8A2A52B-2935-FB4F-E7B9-4BDB2F767B2A}"/>
    <pc:docChg chg="modSld">
      <pc:chgData name="Pauline Herder-van Zantvliet" userId="S::pherder@miva.nl::300c8174-6da9-4e14-9616-de67ffd82d18" providerId="AD" clId="Web-{A8A2A52B-2935-FB4F-E7B9-4BDB2F767B2A}" dt="2024-05-27T13:50:46.940" v="4" actId="1076"/>
      <pc:docMkLst>
        <pc:docMk/>
      </pc:docMkLst>
      <pc:sldChg chg="modSp">
        <pc:chgData name="Pauline Herder-van Zantvliet" userId="S::pherder@miva.nl::300c8174-6da9-4e14-9616-de67ffd82d18" providerId="AD" clId="Web-{A8A2A52B-2935-FB4F-E7B9-4BDB2F767B2A}" dt="2024-05-27T13:50:46.940" v="4" actId="1076"/>
        <pc:sldMkLst>
          <pc:docMk/>
          <pc:sldMk cId="4274922339" sldId="271"/>
        </pc:sldMkLst>
        <pc:picChg chg="mod">
          <ac:chgData name="Pauline Herder-van Zantvliet" userId="S::pherder@miva.nl::300c8174-6da9-4e14-9616-de67ffd82d18" providerId="AD" clId="Web-{A8A2A52B-2935-FB4F-E7B9-4BDB2F767B2A}" dt="2024-05-27T13:50:46.940" v="4" actId="1076"/>
          <ac:picMkLst>
            <pc:docMk/>
            <pc:sldMk cId="4274922339" sldId="271"/>
            <ac:picMk id="4" creationId="{D0030D97-0514-5519-66CD-9B1F7F760FB7}"/>
          </ac:picMkLst>
        </pc:picChg>
      </pc:sldChg>
      <pc:sldChg chg="modSp">
        <pc:chgData name="Pauline Herder-van Zantvliet" userId="S::pherder@miva.nl::300c8174-6da9-4e14-9616-de67ffd82d18" providerId="AD" clId="Web-{A8A2A52B-2935-FB4F-E7B9-4BDB2F767B2A}" dt="2024-05-27T13:41:26.818" v="0" actId="14100"/>
        <pc:sldMkLst>
          <pc:docMk/>
          <pc:sldMk cId="630383999" sldId="281"/>
        </pc:sldMkLst>
        <pc:spChg chg="mod">
          <ac:chgData name="Pauline Herder-van Zantvliet" userId="S::pherder@miva.nl::300c8174-6da9-4e14-9616-de67ffd82d18" providerId="AD" clId="Web-{A8A2A52B-2935-FB4F-E7B9-4BDB2F767B2A}" dt="2024-05-27T13:41:26.818" v="0" actId="14100"/>
          <ac:spMkLst>
            <pc:docMk/>
            <pc:sldMk cId="630383999" sldId="281"/>
            <ac:spMk id="2" creationId="{7B75F3A4-6A75-DFB8-91D2-7B4646A38EF7}"/>
          </ac:spMkLst>
        </pc:spChg>
      </pc:sldChg>
    </pc:docChg>
  </pc:docChgLst>
  <pc:docChgLst>
    <pc:chgData name="Sanne van Neerven" userId="ee8845d3-3a6d-4351-bff6-422598dec0ec" providerId="ADAL" clId="{4817E071-2773-4EEC-AE89-D9DA9CE27875}"/>
    <pc:docChg chg="undo redo custSel addSld delSld modSld sldOrd">
      <pc:chgData name="Sanne van Neerven" userId="ee8845d3-3a6d-4351-bff6-422598dec0ec" providerId="ADAL" clId="{4817E071-2773-4EEC-AE89-D9DA9CE27875}" dt="2023-06-08T14:41:27.835" v="2526" actId="732"/>
      <pc:docMkLst>
        <pc:docMk/>
      </pc:docMkLst>
      <pc:sldChg chg="addSp delSp modSp mod delCm">
        <pc:chgData name="Sanne van Neerven" userId="ee8845d3-3a6d-4351-bff6-422598dec0ec" providerId="ADAL" clId="{4817E071-2773-4EEC-AE89-D9DA9CE27875}" dt="2023-06-08T14:41:27.835" v="2526" actId="732"/>
        <pc:sldMkLst>
          <pc:docMk/>
          <pc:sldMk cId="534696930" sldId="257"/>
        </pc:sldMkLst>
        <pc:picChg chg="add mod ord modCrop">
          <ac:chgData name="Sanne van Neerven" userId="ee8845d3-3a6d-4351-bff6-422598dec0ec" providerId="ADAL" clId="{4817E071-2773-4EEC-AE89-D9DA9CE27875}" dt="2023-06-08T14:41:27.835" v="2526" actId="732"/>
          <ac:picMkLst>
            <pc:docMk/>
            <pc:sldMk cId="534696930" sldId="257"/>
            <ac:picMk id="6" creationId="{B3550F8A-EB79-0069-3791-F65CB5BC0532}"/>
          </ac:picMkLst>
        </pc:picChg>
        <pc:picChg chg="add del">
          <ac:chgData name="Sanne van Neerven" userId="ee8845d3-3a6d-4351-bff6-422598dec0ec" providerId="ADAL" clId="{4817E071-2773-4EEC-AE89-D9DA9CE27875}" dt="2023-06-08T14:40:57.194" v="2524" actId="478"/>
          <ac:picMkLst>
            <pc:docMk/>
            <pc:sldMk cId="534696930" sldId="257"/>
            <ac:picMk id="17" creationId="{094AB382-03E5-DB80-7CD5-F6CDB7DC26C7}"/>
          </ac:picMkLst>
        </pc:picChg>
      </pc:sldChg>
      <pc:sldChg chg="addSp delSp modSp mod ord delCm">
        <pc:chgData name="Sanne van Neerven" userId="ee8845d3-3a6d-4351-bff6-422598dec0ec" providerId="ADAL" clId="{4817E071-2773-4EEC-AE89-D9DA9CE27875}" dt="2023-06-08T14:21:03.742" v="2467" actId="167"/>
        <pc:sldMkLst>
          <pc:docMk/>
          <pc:sldMk cId="854041243" sldId="260"/>
        </pc:sldMkLst>
        <pc:picChg chg="del">
          <ac:chgData name="Sanne van Neerven" userId="ee8845d3-3a6d-4351-bff6-422598dec0ec" providerId="ADAL" clId="{4817E071-2773-4EEC-AE89-D9DA9CE27875}" dt="2023-06-08T14:20:31.446" v="2459" actId="478"/>
          <ac:picMkLst>
            <pc:docMk/>
            <pc:sldMk cId="854041243" sldId="260"/>
            <ac:picMk id="5" creationId="{B071F0D5-9DAD-2254-9E95-DF1F4A7A48CD}"/>
          </ac:picMkLst>
        </pc:picChg>
        <pc:picChg chg="add mod ord modCrop">
          <ac:chgData name="Sanne van Neerven" userId="ee8845d3-3a6d-4351-bff6-422598dec0ec" providerId="ADAL" clId="{4817E071-2773-4EEC-AE89-D9DA9CE27875}" dt="2023-06-08T14:21:03.742" v="2467" actId="167"/>
          <ac:picMkLst>
            <pc:docMk/>
            <pc:sldMk cId="854041243" sldId="260"/>
            <ac:picMk id="6" creationId="{FAC61079-5E73-497C-267A-92FDDF829FD2}"/>
          </ac:picMkLst>
        </pc:picChg>
      </pc:sldChg>
      <pc:sldChg chg="addSp modSp mod">
        <pc:chgData name="Sanne van Neerven" userId="ee8845d3-3a6d-4351-bff6-422598dec0ec" providerId="ADAL" clId="{4817E071-2773-4EEC-AE89-D9DA9CE27875}" dt="2023-06-07T07:55:14.915" v="2374" actId="255"/>
        <pc:sldMkLst>
          <pc:docMk/>
          <pc:sldMk cId="2102912027" sldId="261"/>
        </pc:sldMkLst>
        <pc:spChg chg="mod">
          <ac:chgData name="Sanne van Neerven" userId="ee8845d3-3a6d-4351-bff6-422598dec0ec" providerId="ADAL" clId="{4817E071-2773-4EEC-AE89-D9DA9CE27875}" dt="2023-06-07T07:55:14.915" v="2374" actId="255"/>
          <ac:spMkLst>
            <pc:docMk/>
            <pc:sldMk cId="2102912027" sldId="261"/>
            <ac:spMk id="3" creationId="{1B1BEEC0-1C1C-303A-FCD0-4C8BFA35B653}"/>
          </ac:spMkLst>
        </pc:spChg>
        <pc:picChg chg="add mod">
          <ac:chgData name="Sanne van Neerven" userId="ee8845d3-3a6d-4351-bff6-422598dec0ec" providerId="ADAL" clId="{4817E071-2773-4EEC-AE89-D9DA9CE27875}" dt="2023-06-07T07:31:41.085" v="2290" actId="1076"/>
          <ac:picMkLst>
            <pc:docMk/>
            <pc:sldMk cId="2102912027" sldId="261"/>
            <ac:picMk id="5" creationId="{61BC2268-AE4C-4B6B-CF67-CE008F8465B2}"/>
          </ac:picMkLst>
        </pc:picChg>
        <pc:picChg chg="add mod">
          <ac:chgData name="Sanne van Neerven" userId="ee8845d3-3a6d-4351-bff6-422598dec0ec" providerId="ADAL" clId="{4817E071-2773-4EEC-AE89-D9DA9CE27875}" dt="2023-06-07T07:31:45.364" v="2291" actId="1076"/>
          <ac:picMkLst>
            <pc:docMk/>
            <pc:sldMk cId="2102912027" sldId="261"/>
            <ac:picMk id="7" creationId="{5893C0B2-A632-5D6F-255A-2B0EECF94D5A}"/>
          </ac:picMkLst>
        </pc:picChg>
        <pc:picChg chg="add mod">
          <ac:chgData name="Sanne van Neerven" userId="ee8845d3-3a6d-4351-bff6-422598dec0ec" providerId="ADAL" clId="{4817E071-2773-4EEC-AE89-D9DA9CE27875}" dt="2023-06-07T07:31:11.477" v="2285" actId="1076"/>
          <ac:picMkLst>
            <pc:docMk/>
            <pc:sldMk cId="2102912027" sldId="261"/>
            <ac:picMk id="9" creationId="{BA720570-9F74-42DF-B2D0-2E3DBA939DF4}"/>
          </ac:picMkLst>
        </pc:picChg>
      </pc:sldChg>
      <pc:sldChg chg="addSp delSp modSp mod modAnim delCm">
        <pc:chgData name="Sanne van Neerven" userId="ee8845d3-3a6d-4351-bff6-422598dec0ec" providerId="ADAL" clId="{4817E071-2773-4EEC-AE89-D9DA9CE27875}" dt="2023-06-07T07:48:27.194" v="2354" actId="1037"/>
        <pc:sldMkLst>
          <pc:docMk/>
          <pc:sldMk cId="3115070405" sldId="262"/>
        </pc:sldMkLst>
        <pc:spChg chg="del mod">
          <ac:chgData name="Sanne van Neerven" userId="ee8845d3-3a6d-4351-bff6-422598dec0ec" providerId="ADAL" clId="{4817E071-2773-4EEC-AE89-D9DA9CE27875}" dt="2023-06-07T07:47:45.088" v="2348" actId="478"/>
          <ac:spMkLst>
            <pc:docMk/>
            <pc:sldMk cId="3115070405" sldId="262"/>
            <ac:spMk id="2" creationId="{7D1262AD-0F43-BFCA-20F6-C8B5BF179FA4}"/>
          </ac:spMkLst>
        </pc:spChg>
        <pc:spChg chg="del">
          <ac:chgData name="Sanne van Neerven" userId="ee8845d3-3a6d-4351-bff6-422598dec0ec" providerId="ADAL" clId="{4817E071-2773-4EEC-AE89-D9DA9CE27875}" dt="2023-06-07T07:45:15.431" v="2340"/>
          <ac:spMkLst>
            <pc:docMk/>
            <pc:sldMk cId="3115070405" sldId="262"/>
            <ac:spMk id="3" creationId="{AF27AC61-95A5-C9BB-1765-6EA64E121AF9}"/>
          </ac:spMkLst>
        </pc:spChg>
        <pc:spChg chg="add mod">
          <ac:chgData name="Sanne van Neerven" userId="ee8845d3-3a6d-4351-bff6-422598dec0ec" providerId="ADAL" clId="{4817E071-2773-4EEC-AE89-D9DA9CE27875}" dt="2023-06-07T07:47:45.088" v="2348" actId="478"/>
          <ac:spMkLst>
            <pc:docMk/>
            <pc:sldMk cId="3115070405" sldId="262"/>
            <ac:spMk id="6" creationId="{B13E2CB5-D6DD-A397-BD8F-E7AC26D39F00}"/>
          </ac:spMkLst>
        </pc:spChg>
        <pc:picChg chg="add mod">
          <ac:chgData name="Sanne van Neerven" userId="ee8845d3-3a6d-4351-bff6-422598dec0ec" providerId="ADAL" clId="{4817E071-2773-4EEC-AE89-D9DA9CE27875}" dt="2023-06-07T07:48:27.194" v="2354" actId="1037"/>
          <ac:picMkLst>
            <pc:docMk/>
            <pc:sldMk cId="3115070405" sldId="262"/>
            <ac:picMk id="4" creationId="{9E61ADC0-785A-73BD-7D2D-C7B87A7E7EF2}"/>
          </ac:picMkLst>
        </pc:picChg>
      </pc:sldChg>
      <pc:sldChg chg="addSp delSp modSp mod ord">
        <pc:chgData name="Sanne van Neerven" userId="ee8845d3-3a6d-4351-bff6-422598dec0ec" providerId="ADAL" clId="{4817E071-2773-4EEC-AE89-D9DA9CE27875}" dt="2023-06-08T14:20:04.237" v="2458" actId="478"/>
        <pc:sldMkLst>
          <pc:docMk/>
          <pc:sldMk cId="84219740" sldId="264"/>
        </pc:sldMkLst>
        <pc:spChg chg="ord">
          <ac:chgData name="Sanne van Neerven" userId="ee8845d3-3a6d-4351-bff6-422598dec0ec" providerId="ADAL" clId="{4817E071-2773-4EEC-AE89-D9DA9CE27875}" dt="2023-06-06T13:52:46.147" v="524" actId="167"/>
          <ac:spMkLst>
            <pc:docMk/>
            <pc:sldMk cId="84219740" sldId="264"/>
            <ac:spMk id="2" creationId="{BE7F5C34-ED15-ADA1-DF56-F19C5CCFA216}"/>
          </ac:spMkLst>
        </pc:spChg>
        <pc:spChg chg="add del mod ord">
          <ac:chgData name="Sanne van Neerven" userId="ee8845d3-3a6d-4351-bff6-422598dec0ec" providerId="ADAL" clId="{4817E071-2773-4EEC-AE89-D9DA9CE27875}" dt="2023-06-08T14:20:04.237" v="2458" actId="478"/>
          <ac:spMkLst>
            <pc:docMk/>
            <pc:sldMk cId="84219740" sldId="264"/>
            <ac:spMk id="3" creationId="{DA5BF8C8-A5F3-F6EA-543E-4EA90598654C}"/>
          </ac:spMkLst>
        </pc:spChg>
        <pc:picChg chg="del ord">
          <ac:chgData name="Sanne van Neerven" userId="ee8845d3-3a6d-4351-bff6-422598dec0ec" providerId="ADAL" clId="{4817E071-2773-4EEC-AE89-D9DA9CE27875}" dt="2023-06-08T14:19:30.557" v="2449" actId="478"/>
          <ac:picMkLst>
            <pc:docMk/>
            <pc:sldMk cId="84219740" sldId="264"/>
            <ac:picMk id="4" creationId="{8A3A3C4E-77E3-DDF5-9C24-CAA5D443A006}"/>
          </ac:picMkLst>
        </pc:picChg>
        <pc:picChg chg="add mod ord modCrop">
          <ac:chgData name="Sanne van Neerven" userId="ee8845d3-3a6d-4351-bff6-422598dec0ec" providerId="ADAL" clId="{4817E071-2773-4EEC-AE89-D9DA9CE27875}" dt="2023-06-08T14:20:00.095" v="2457" actId="732"/>
          <ac:picMkLst>
            <pc:docMk/>
            <pc:sldMk cId="84219740" sldId="264"/>
            <ac:picMk id="6" creationId="{1084D8C5-E9F2-521A-6304-998E38E26ADE}"/>
          </ac:picMkLst>
        </pc:picChg>
      </pc:sldChg>
      <pc:sldChg chg="addSp delSp modSp del mod ord">
        <pc:chgData name="Sanne van Neerven" userId="ee8845d3-3a6d-4351-bff6-422598dec0ec" providerId="ADAL" clId="{4817E071-2773-4EEC-AE89-D9DA9CE27875}" dt="2023-06-06T15:03:19.777" v="2103" actId="47"/>
        <pc:sldMkLst>
          <pc:docMk/>
          <pc:sldMk cId="1662757542" sldId="265"/>
        </pc:sldMkLst>
        <pc:spChg chg="del mod">
          <ac:chgData name="Sanne van Neerven" userId="ee8845d3-3a6d-4351-bff6-422598dec0ec" providerId="ADAL" clId="{4817E071-2773-4EEC-AE89-D9DA9CE27875}" dt="2023-06-06T13:54:34.796" v="635" actId="478"/>
          <ac:spMkLst>
            <pc:docMk/>
            <pc:sldMk cId="1662757542" sldId="265"/>
            <ac:spMk id="2" creationId="{4981811A-D23A-3466-5E45-EE397B3BC9B3}"/>
          </ac:spMkLst>
        </pc:spChg>
        <pc:picChg chg="add del mod">
          <ac:chgData name="Sanne van Neerven" userId="ee8845d3-3a6d-4351-bff6-422598dec0ec" providerId="ADAL" clId="{4817E071-2773-4EEC-AE89-D9DA9CE27875}" dt="2023-06-06T13:56:27.625" v="640" actId="478"/>
          <ac:picMkLst>
            <pc:docMk/>
            <pc:sldMk cId="1662757542" sldId="265"/>
            <ac:picMk id="4" creationId="{23DD3379-2D9F-CE1A-7D63-7678D2B3B05A}"/>
          </ac:picMkLst>
        </pc:picChg>
        <pc:picChg chg="del">
          <ac:chgData name="Sanne van Neerven" userId="ee8845d3-3a6d-4351-bff6-422598dec0ec" providerId="ADAL" clId="{4817E071-2773-4EEC-AE89-D9DA9CE27875}" dt="2023-06-06T13:55:54.362" v="637" actId="478"/>
          <ac:picMkLst>
            <pc:docMk/>
            <pc:sldMk cId="1662757542" sldId="265"/>
            <ac:picMk id="6" creationId="{DDBA8C86-70DE-B9EE-5028-BE8C8662D7BD}"/>
          </ac:picMkLst>
        </pc:picChg>
        <pc:picChg chg="add mod modCrop">
          <ac:chgData name="Sanne van Neerven" userId="ee8845d3-3a6d-4351-bff6-422598dec0ec" providerId="ADAL" clId="{4817E071-2773-4EEC-AE89-D9DA9CE27875}" dt="2023-06-06T13:59:23.296" v="686" actId="1076"/>
          <ac:picMkLst>
            <pc:docMk/>
            <pc:sldMk cId="1662757542" sldId="265"/>
            <ac:picMk id="7" creationId="{45105815-7FBE-080D-7F11-564770031EC5}"/>
          </ac:picMkLst>
        </pc:picChg>
      </pc:sldChg>
      <pc:sldChg chg="addSp delSp modSp mod delCm">
        <pc:chgData name="Sanne van Neerven" userId="ee8845d3-3a6d-4351-bff6-422598dec0ec" providerId="ADAL" clId="{4817E071-2773-4EEC-AE89-D9DA9CE27875}" dt="2023-06-08T14:25:23.519" v="2485" actId="732"/>
        <pc:sldMkLst>
          <pc:docMk/>
          <pc:sldMk cId="2266563996" sldId="266"/>
        </pc:sldMkLst>
        <pc:spChg chg="mod">
          <ac:chgData name="Sanne van Neerven" userId="ee8845d3-3a6d-4351-bff6-422598dec0ec" providerId="ADAL" clId="{4817E071-2773-4EEC-AE89-D9DA9CE27875}" dt="2023-06-06T14:01:03.019" v="690" actId="255"/>
          <ac:spMkLst>
            <pc:docMk/>
            <pc:sldMk cId="2266563996" sldId="266"/>
            <ac:spMk id="2" creationId="{73497182-D404-5B12-A2BF-A393A6963272}"/>
          </ac:spMkLst>
        </pc:spChg>
        <pc:spChg chg="mod">
          <ac:chgData name="Sanne van Neerven" userId="ee8845d3-3a6d-4351-bff6-422598dec0ec" providerId="ADAL" clId="{4817E071-2773-4EEC-AE89-D9DA9CE27875}" dt="2023-06-06T14:53:48.318" v="2053" actId="20577"/>
          <ac:spMkLst>
            <pc:docMk/>
            <pc:sldMk cId="2266563996" sldId="266"/>
            <ac:spMk id="3" creationId="{1646A0D2-689D-8728-7FE9-D0C12A15E18F}"/>
          </ac:spMkLst>
        </pc:spChg>
        <pc:picChg chg="add mod ord modCrop">
          <ac:chgData name="Sanne van Neerven" userId="ee8845d3-3a6d-4351-bff6-422598dec0ec" providerId="ADAL" clId="{4817E071-2773-4EEC-AE89-D9DA9CE27875}" dt="2023-06-08T14:25:23.519" v="2485" actId="732"/>
          <ac:picMkLst>
            <pc:docMk/>
            <pc:sldMk cId="2266563996" sldId="266"/>
            <ac:picMk id="5" creationId="{29CB0F86-8A70-FEB4-3734-1F0FB28198E7}"/>
          </ac:picMkLst>
        </pc:picChg>
        <pc:picChg chg="del mod">
          <ac:chgData name="Sanne van Neerven" userId="ee8845d3-3a6d-4351-bff6-422598dec0ec" providerId="ADAL" clId="{4817E071-2773-4EEC-AE89-D9DA9CE27875}" dt="2023-06-08T14:23:54.375" v="2477" actId="478"/>
          <ac:picMkLst>
            <pc:docMk/>
            <pc:sldMk cId="2266563996" sldId="266"/>
            <ac:picMk id="6" creationId="{C29F4FE7-0F4B-8797-750F-17C40098ABAD}"/>
          </ac:picMkLst>
        </pc:picChg>
      </pc:sldChg>
      <pc:sldChg chg="addSp delSp modSp mod">
        <pc:chgData name="Sanne van Neerven" userId="ee8845d3-3a6d-4351-bff6-422598dec0ec" providerId="ADAL" clId="{4817E071-2773-4EEC-AE89-D9DA9CE27875}" dt="2023-06-08T14:19:21.364" v="2448" actId="732"/>
        <pc:sldMkLst>
          <pc:docMk/>
          <pc:sldMk cId="2632684006" sldId="267"/>
        </pc:sldMkLst>
        <pc:spChg chg="mod">
          <ac:chgData name="Sanne van Neerven" userId="ee8845d3-3a6d-4351-bff6-422598dec0ec" providerId="ADAL" clId="{4817E071-2773-4EEC-AE89-D9DA9CE27875}" dt="2023-06-06T14:50:27.125" v="1950" actId="207"/>
          <ac:spMkLst>
            <pc:docMk/>
            <pc:sldMk cId="2632684006" sldId="267"/>
            <ac:spMk id="2" creationId="{4981811A-D23A-3466-5E45-EE397B3BC9B3}"/>
          </ac:spMkLst>
        </pc:spChg>
        <pc:spChg chg="del mod">
          <ac:chgData name="Sanne van Neerven" userId="ee8845d3-3a6d-4351-bff6-422598dec0ec" providerId="ADAL" clId="{4817E071-2773-4EEC-AE89-D9DA9CE27875}" dt="2023-06-06T14:50:18.314" v="1949" actId="478"/>
          <ac:spMkLst>
            <pc:docMk/>
            <pc:sldMk cId="2632684006" sldId="267"/>
            <ac:spMk id="3" creationId="{1646A0D2-689D-8728-7FE9-D0C12A15E18F}"/>
          </ac:spMkLst>
        </pc:spChg>
        <pc:spChg chg="mod">
          <ac:chgData name="Sanne van Neerven" userId="ee8845d3-3a6d-4351-bff6-422598dec0ec" providerId="ADAL" clId="{4817E071-2773-4EEC-AE89-D9DA9CE27875}" dt="2023-06-06T14:50:34.121" v="1951" actId="14100"/>
          <ac:spMkLst>
            <pc:docMk/>
            <pc:sldMk cId="2632684006" sldId="267"/>
            <ac:spMk id="5" creationId="{C2CEEA17-E278-4769-C1E0-ACD8C5DF62A0}"/>
          </ac:spMkLst>
        </pc:spChg>
        <pc:picChg chg="add mod ord modCrop">
          <ac:chgData name="Sanne van Neerven" userId="ee8845d3-3a6d-4351-bff6-422598dec0ec" providerId="ADAL" clId="{4817E071-2773-4EEC-AE89-D9DA9CE27875}" dt="2023-06-08T14:19:21.364" v="2448" actId="732"/>
          <ac:picMkLst>
            <pc:docMk/>
            <pc:sldMk cId="2632684006" sldId="267"/>
            <ac:picMk id="4" creationId="{AE5CA731-AC98-7BFB-8844-3F2F62D77F32}"/>
          </ac:picMkLst>
        </pc:picChg>
        <pc:picChg chg="del">
          <ac:chgData name="Sanne van Neerven" userId="ee8845d3-3a6d-4351-bff6-422598dec0ec" providerId="ADAL" clId="{4817E071-2773-4EEC-AE89-D9DA9CE27875}" dt="2023-06-08T14:18:49.526" v="2439" actId="478"/>
          <ac:picMkLst>
            <pc:docMk/>
            <pc:sldMk cId="2632684006" sldId="267"/>
            <ac:picMk id="6" creationId="{12B42813-5DBB-A5B5-88B2-E5C869A9A5ED}"/>
          </ac:picMkLst>
        </pc:picChg>
      </pc:sldChg>
      <pc:sldChg chg="addSp delSp modSp mod delCm">
        <pc:chgData name="Sanne van Neerven" userId="ee8845d3-3a6d-4351-bff6-422598dec0ec" providerId="ADAL" clId="{4817E071-2773-4EEC-AE89-D9DA9CE27875}" dt="2023-06-08T14:21:54.752" v="2476" actId="732"/>
        <pc:sldMkLst>
          <pc:docMk/>
          <pc:sldMk cId="4193626332" sldId="269"/>
        </pc:sldMkLst>
        <pc:spChg chg="mod">
          <ac:chgData name="Sanne van Neerven" userId="ee8845d3-3a6d-4351-bff6-422598dec0ec" providerId="ADAL" clId="{4817E071-2773-4EEC-AE89-D9DA9CE27875}" dt="2023-06-06T14:03:04.607" v="705" actId="1076"/>
          <ac:spMkLst>
            <pc:docMk/>
            <pc:sldMk cId="4193626332" sldId="269"/>
            <ac:spMk id="2" creationId="{4981811A-D23A-3466-5E45-EE397B3BC9B3}"/>
          </ac:spMkLst>
        </pc:spChg>
        <pc:spChg chg="mod">
          <ac:chgData name="Sanne van Neerven" userId="ee8845d3-3a6d-4351-bff6-422598dec0ec" providerId="ADAL" clId="{4817E071-2773-4EEC-AE89-D9DA9CE27875}" dt="2023-06-06T14:53:01.085" v="2050" actId="6549"/>
          <ac:spMkLst>
            <pc:docMk/>
            <pc:sldMk cId="4193626332" sldId="269"/>
            <ac:spMk id="3" creationId="{1646A0D2-689D-8728-7FE9-D0C12A15E18F}"/>
          </ac:spMkLst>
        </pc:spChg>
        <pc:spChg chg="mod">
          <ac:chgData name="Sanne van Neerven" userId="ee8845d3-3a6d-4351-bff6-422598dec0ec" providerId="ADAL" clId="{4817E071-2773-4EEC-AE89-D9DA9CE27875}" dt="2023-06-06T14:53:11.665" v="2051" actId="14100"/>
          <ac:spMkLst>
            <pc:docMk/>
            <pc:sldMk cId="4193626332" sldId="269"/>
            <ac:spMk id="4" creationId="{BB5A8512-839D-5389-2D99-2BBEFA9A14EE}"/>
          </ac:spMkLst>
        </pc:spChg>
        <pc:picChg chg="del mod">
          <ac:chgData name="Sanne van Neerven" userId="ee8845d3-3a6d-4351-bff6-422598dec0ec" providerId="ADAL" clId="{4817E071-2773-4EEC-AE89-D9DA9CE27875}" dt="2023-06-08T14:21:30.585" v="2468" actId="478"/>
          <ac:picMkLst>
            <pc:docMk/>
            <pc:sldMk cId="4193626332" sldId="269"/>
            <ac:picMk id="6" creationId="{34368A1F-2697-5F74-91AB-8A1487EEC422}"/>
          </ac:picMkLst>
        </pc:picChg>
        <pc:picChg chg="add mod ord modCrop">
          <ac:chgData name="Sanne van Neerven" userId="ee8845d3-3a6d-4351-bff6-422598dec0ec" providerId="ADAL" clId="{4817E071-2773-4EEC-AE89-D9DA9CE27875}" dt="2023-06-08T14:21:54.752" v="2476" actId="732"/>
          <ac:picMkLst>
            <pc:docMk/>
            <pc:sldMk cId="4193626332" sldId="269"/>
            <ac:picMk id="7" creationId="{7E1CBAC2-E227-E3D4-7726-74EFD35AA9C7}"/>
          </ac:picMkLst>
        </pc:picChg>
      </pc:sldChg>
      <pc:sldChg chg="addSp delSp modSp mod">
        <pc:chgData name="Sanne van Neerven" userId="ee8845d3-3a6d-4351-bff6-422598dec0ec" providerId="ADAL" clId="{4817E071-2773-4EEC-AE89-D9DA9CE27875}" dt="2023-06-08T14:28:18.468" v="2509" actId="478"/>
        <pc:sldMkLst>
          <pc:docMk/>
          <pc:sldMk cId="4003406040" sldId="270"/>
        </pc:sldMkLst>
        <pc:spChg chg="mod">
          <ac:chgData name="Sanne van Neerven" userId="ee8845d3-3a6d-4351-bff6-422598dec0ec" providerId="ADAL" clId="{4817E071-2773-4EEC-AE89-D9DA9CE27875}" dt="2023-06-07T07:23:57.511" v="2233" actId="14100"/>
          <ac:spMkLst>
            <pc:docMk/>
            <pc:sldMk cId="4003406040" sldId="270"/>
            <ac:spMk id="4" creationId="{44E5482A-047F-7DBE-8803-F39281C3C665}"/>
          </ac:spMkLst>
        </pc:spChg>
        <pc:spChg chg="mod">
          <ac:chgData name="Sanne van Neerven" userId="ee8845d3-3a6d-4351-bff6-422598dec0ec" providerId="ADAL" clId="{4817E071-2773-4EEC-AE89-D9DA9CE27875}" dt="2023-06-07T07:23:08.733" v="2227" actId="1076"/>
          <ac:spMkLst>
            <pc:docMk/>
            <pc:sldMk cId="4003406040" sldId="270"/>
            <ac:spMk id="5" creationId="{BCCBF8AF-4210-770E-9924-981E0CA0203D}"/>
          </ac:spMkLst>
        </pc:spChg>
        <pc:grpChg chg="mod">
          <ac:chgData name="Sanne van Neerven" userId="ee8845d3-3a6d-4351-bff6-422598dec0ec" providerId="ADAL" clId="{4817E071-2773-4EEC-AE89-D9DA9CE27875}" dt="2023-06-07T07:23:02.543" v="2226" actId="1076"/>
          <ac:grpSpMkLst>
            <pc:docMk/>
            <pc:sldMk cId="4003406040" sldId="270"/>
            <ac:grpSpMk id="13" creationId="{EDE070FA-9FD5-10E3-EE92-2FA85A6BDB5E}"/>
          </ac:grpSpMkLst>
        </pc:grpChg>
        <pc:picChg chg="add del mod ord modCrop">
          <ac:chgData name="Sanne van Neerven" userId="ee8845d3-3a6d-4351-bff6-422598dec0ec" providerId="ADAL" clId="{4817E071-2773-4EEC-AE89-D9DA9CE27875}" dt="2023-06-08T14:28:18.468" v="2509" actId="478"/>
          <ac:picMkLst>
            <pc:docMk/>
            <pc:sldMk cId="4003406040" sldId="270"/>
            <ac:picMk id="2" creationId="{B4A1DBC3-3967-167D-A86B-12A538A28F5C}"/>
          </ac:picMkLst>
        </pc:picChg>
        <pc:picChg chg="add mod ord modCrop">
          <ac:chgData name="Sanne van Neerven" userId="ee8845d3-3a6d-4351-bff6-422598dec0ec" providerId="ADAL" clId="{4817E071-2773-4EEC-AE89-D9DA9CE27875}" dt="2023-06-08T14:28:11.312" v="2507" actId="167"/>
          <ac:picMkLst>
            <pc:docMk/>
            <pc:sldMk cId="4003406040" sldId="270"/>
            <ac:picMk id="8" creationId="{C38731C2-3670-4F6E-AA9B-8B554ABA380D}"/>
          </ac:picMkLst>
        </pc:picChg>
        <pc:picChg chg="del">
          <ac:chgData name="Sanne van Neerven" userId="ee8845d3-3a6d-4351-bff6-422598dec0ec" providerId="ADAL" clId="{4817E071-2773-4EEC-AE89-D9DA9CE27875}" dt="2023-06-07T07:22:48.747" v="2225" actId="478"/>
          <ac:picMkLst>
            <pc:docMk/>
            <pc:sldMk cId="4003406040" sldId="270"/>
            <ac:picMk id="17" creationId="{094AB382-03E5-DB80-7CD5-F6CDB7DC26C7}"/>
          </ac:picMkLst>
        </pc:picChg>
      </pc:sldChg>
      <pc:sldChg chg="addSp delSp modSp mod">
        <pc:chgData name="Sanne van Neerven" userId="ee8845d3-3a6d-4351-bff6-422598dec0ec" providerId="ADAL" clId="{4817E071-2773-4EEC-AE89-D9DA9CE27875}" dt="2023-06-08T14:17:15.139" v="2429" actId="732"/>
        <pc:sldMkLst>
          <pc:docMk/>
          <pc:sldMk cId="4274922339" sldId="271"/>
        </pc:sldMkLst>
        <pc:picChg chg="del">
          <ac:chgData name="Sanne van Neerven" userId="ee8845d3-3a6d-4351-bff6-422598dec0ec" providerId="ADAL" clId="{4817E071-2773-4EEC-AE89-D9DA9CE27875}" dt="2023-06-08T14:16:13.355" v="2428" actId="478"/>
          <ac:picMkLst>
            <pc:docMk/>
            <pc:sldMk cId="4274922339" sldId="271"/>
            <ac:picMk id="3" creationId="{54C58CBD-655D-2A17-CE05-E26AAFBB4675}"/>
          </ac:picMkLst>
        </pc:picChg>
        <pc:picChg chg="add mod ord modCrop">
          <ac:chgData name="Sanne van Neerven" userId="ee8845d3-3a6d-4351-bff6-422598dec0ec" providerId="ADAL" clId="{4817E071-2773-4EEC-AE89-D9DA9CE27875}" dt="2023-06-08T14:17:15.139" v="2429" actId="732"/>
          <ac:picMkLst>
            <pc:docMk/>
            <pc:sldMk cId="4274922339" sldId="271"/>
            <ac:picMk id="5" creationId="{4A636DA9-18F1-271B-F3F5-83F4CFA3F856}"/>
          </ac:picMkLst>
        </pc:picChg>
      </pc:sldChg>
      <pc:sldChg chg="addSp modSp mod ord">
        <pc:chgData name="Sanne van Neerven" userId="ee8845d3-3a6d-4351-bff6-422598dec0ec" providerId="ADAL" clId="{4817E071-2773-4EEC-AE89-D9DA9CE27875}" dt="2023-06-07T07:21:11.024" v="2213" actId="20577"/>
        <pc:sldMkLst>
          <pc:docMk/>
          <pc:sldMk cId="330998899" sldId="272"/>
        </pc:sldMkLst>
        <pc:spChg chg="add mod">
          <ac:chgData name="Sanne van Neerven" userId="ee8845d3-3a6d-4351-bff6-422598dec0ec" providerId="ADAL" clId="{4817E071-2773-4EEC-AE89-D9DA9CE27875}" dt="2023-06-06T13:50:47.002" v="511" actId="1076"/>
          <ac:spMkLst>
            <pc:docMk/>
            <pc:sldMk cId="330998899" sldId="272"/>
            <ac:spMk id="4" creationId="{19197696-D03B-2AF9-65A1-ACB63865ECBB}"/>
          </ac:spMkLst>
        </pc:spChg>
        <pc:spChg chg="add mod">
          <ac:chgData name="Sanne van Neerven" userId="ee8845d3-3a6d-4351-bff6-422598dec0ec" providerId="ADAL" clId="{4817E071-2773-4EEC-AE89-D9DA9CE27875}" dt="2023-06-07T07:21:11.024" v="2213" actId="20577"/>
          <ac:spMkLst>
            <pc:docMk/>
            <pc:sldMk cId="330998899" sldId="272"/>
            <ac:spMk id="5" creationId="{D7D6FF3B-C49E-28EE-5E1E-65EBF184342A}"/>
          </ac:spMkLst>
        </pc:spChg>
        <pc:picChg chg="mod">
          <ac:chgData name="Sanne van Neerven" userId="ee8845d3-3a6d-4351-bff6-422598dec0ec" providerId="ADAL" clId="{4817E071-2773-4EEC-AE89-D9DA9CE27875}" dt="2023-06-06T13:18:58.717" v="9" actId="1076"/>
          <ac:picMkLst>
            <pc:docMk/>
            <pc:sldMk cId="330998899" sldId="272"/>
            <ac:picMk id="8" creationId="{62B1A006-6B31-60AE-D010-0051FAC6DD60}"/>
          </ac:picMkLst>
        </pc:picChg>
      </pc:sldChg>
      <pc:sldChg chg="addSp delSp modSp add mod ord">
        <pc:chgData name="Sanne van Neerven" userId="ee8845d3-3a6d-4351-bff6-422598dec0ec" providerId="ADAL" clId="{4817E071-2773-4EEC-AE89-D9DA9CE27875}" dt="2023-06-08T14:18:02.635" v="2438" actId="167"/>
        <pc:sldMkLst>
          <pc:docMk/>
          <pc:sldMk cId="3120077834" sldId="273"/>
        </pc:sldMkLst>
        <pc:spChg chg="mod">
          <ac:chgData name="Sanne van Neerven" userId="ee8845d3-3a6d-4351-bff6-422598dec0ec" providerId="ADAL" clId="{4817E071-2773-4EEC-AE89-D9DA9CE27875}" dt="2023-06-06T14:51:20.082" v="1968" actId="1076"/>
          <ac:spMkLst>
            <pc:docMk/>
            <pc:sldMk cId="3120077834" sldId="273"/>
            <ac:spMk id="2" creationId="{4981811A-D23A-3466-5E45-EE397B3BC9B3}"/>
          </ac:spMkLst>
        </pc:spChg>
        <pc:picChg chg="add mod ord modCrop">
          <ac:chgData name="Sanne van Neerven" userId="ee8845d3-3a6d-4351-bff6-422598dec0ec" providerId="ADAL" clId="{4817E071-2773-4EEC-AE89-D9DA9CE27875}" dt="2023-06-08T14:18:02.635" v="2438" actId="167"/>
          <ac:picMkLst>
            <pc:docMk/>
            <pc:sldMk cId="3120077834" sldId="273"/>
            <ac:picMk id="4" creationId="{9CF07163-76EA-1FCC-AD16-07E9381DD2FF}"/>
          </ac:picMkLst>
        </pc:picChg>
        <pc:picChg chg="del">
          <ac:chgData name="Sanne van Neerven" userId="ee8845d3-3a6d-4351-bff6-422598dec0ec" providerId="ADAL" clId="{4817E071-2773-4EEC-AE89-D9DA9CE27875}" dt="2023-06-08T14:17:28.166" v="2430" actId="478"/>
          <ac:picMkLst>
            <pc:docMk/>
            <pc:sldMk cId="3120077834" sldId="273"/>
            <ac:picMk id="6" creationId="{DDBA8C86-70DE-B9EE-5028-BE8C8662D7BD}"/>
          </ac:picMkLst>
        </pc:picChg>
      </pc:sldChg>
      <pc:sldChg chg="addSp delSp modSp new del mod ord">
        <pc:chgData name="Sanne van Neerven" userId="ee8845d3-3a6d-4351-bff6-422598dec0ec" providerId="ADAL" clId="{4817E071-2773-4EEC-AE89-D9DA9CE27875}" dt="2023-06-06T14:58:28.713" v="2068" actId="47"/>
        <pc:sldMkLst>
          <pc:docMk/>
          <pc:sldMk cId="277346783" sldId="274"/>
        </pc:sldMkLst>
        <pc:picChg chg="add del mod modCrop">
          <ac:chgData name="Sanne van Neerven" userId="ee8845d3-3a6d-4351-bff6-422598dec0ec" providerId="ADAL" clId="{4817E071-2773-4EEC-AE89-D9DA9CE27875}" dt="2023-06-06T14:58:20.594" v="2065" actId="478"/>
          <ac:picMkLst>
            <pc:docMk/>
            <pc:sldMk cId="277346783" sldId="274"/>
            <ac:picMk id="5" creationId="{8FA5D2A1-56B1-6E24-85CA-0FF2278FDDEF}"/>
          </ac:picMkLst>
        </pc:picChg>
      </pc:sldChg>
      <pc:sldChg chg="addSp delSp modSp new mod">
        <pc:chgData name="Sanne van Neerven" userId="ee8845d3-3a6d-4351-bff6-422598dec0ec" providerId="ADAL" clId="{4817E071-2773-4EEC-AE89-D9DA9CE27875}" dt="2023-06-07T07:53:47.781" v="2361" actId="12"/>
        <pc:sldMkLst>
          <pc:docMk/>
          <pc:sldMk cId="1610549366" sldId="275"/>
        </pc:sldMkLst>
        <pc:spChg chg="mod">
          <ac:chgData name="Sanne van Neerven" userId="ee8845d3-3a6d-4351-bff6-422598dec0ec" providerId="ADAL" clId="{4817E071-2773-4EEC-AE89-D9DA9CE27875}" dt="2023-06-06T14:11:15.271" v="733" actId="20577"/>
          <ac:spMkLst>
            <pc:docMk/>
            <pc:sldMk cId="1610549366" sldId="275"/>
            <ac:spMk id="2" creationId="{815B9A6C-2A5A-ECEA-F5A7-6D4DCFADBC94}"/>
          </ac:spMkLst>
        </pc:spChg>
        <pc:spChg chg="mod">
          <ac:chgData name="Sanne van Neerven" userId="ee8845d3-3a6d-4351-bff6-422598dec0ec" providerId="ADAL" clId="{4817E071-2773-4EEC-AE89-D9DA9CE27875}" dt="2023-06-07T07:53:47.781" v="2361" actId="12"/>
          <ac:spMkLst>
            <pc:docMk/>
            <pc:sldMk cId="1610549366" sldId="275"/>
            <ac:spMk id="3" creationId="{FEA83F00-9CB3-9713-B23D-B2AF2C012848}"/>
          </ac:spMkLst>
        </pc:spChg>
        <pc:picChg chg="add mod">
          <ac:chgData name="Sanne van Neerven" userId="ee8845d3-3a6d-4351-bff6-422598dec0ec" providerId="ADAL" clId="{4817E071-2773-4EEC-AE89-D9DA9CE27875}" dt="2023-06-06T14:11:25.159" v="735" actId="1076"/>
          <ac:picMkLst>
            <pc:docMk/>
            <pc:sldMk cId="1610549366" sldId="275"/>
            <ac:picMk id="5" creationId="{23CFF11F-E596-72DD-65DE-39037F93747C}"/>
          </ac:picMkLst>
        </pc:picChg>
        <pc:picChg chg="add del mod">
          <ac:chgData name="Sanne van Neerven" userId="ee8845d3-3a6d-4351-bff6-422598dec0ec" providerId="ADAL" clId="{4817E071-2773-4EEC-AE89-D9DA9CE27875}" dt="2023-06-06T14:10:49.785" v="724" actId="21"/>
          <ac:picMkLst>
            <pc:docMk/>
            <pc:sldMk cId="1610549366" sldId="275"/>
            <ac:picMk id="7" creationId="{57CAAA89-6BA7-0A98-DB0F-A7EED1A31F5D}"/>
          </ac:picMkLst>
        </pc:picChg>
      </pc:sldChg>
      <pc:sldChg chg="addSp modSp new mod ord">
        <pc:chgData name="Sanne van Neerven" userId="ee8845d3-3a6d-4351-bff6-422598dec0ec" providerId="ADAL" clId="{4817E071-2773-4EEC-AE89-D9DA9CE27875}" dt="2023-06-07T07:54:06.053" v="2366" actId="12"/>
        <pc:sldMkLst>
          <pc:docMk/>
          <pc:sldMk cId="25393944" sldId="276"/>
        </pc:sldMkLst>
        <pc:spChg chg="mod">
          <ac:chgData name="Sanne van Neerven" userId="ee8845d3-3a6d-4351-bff6-422598dec0ec" providerId="ADAL" clId="{4817E071-2773-4EEC-AE89-D9DA9CE27875}" dt="2023-06-06T14:51:51.842" v="2019" actId="6549"/>
          <ac:spMkLst>
            <pc:docMk/>
            <pc:sldMk cId="25393944" sldId="276"/>
            <ac:spMk id="2" creationId="{9525A87C-825E-53EB-2BF8-317B08552B25}"/>
          </ac:spMkLst>
        </pc:spChg>
        <pc:spChg chg="mod">
          <ac:chgData name="Sanne van Neerven" userId="ee8845d3-3a6d-4351-bff6-422598dec0ec" providerId="ADAL" clId="{4817E071-2773-4EEC-AE89-D9DA9CE27875}" dt="2023-06-07T07:54:06.053" v="2366" actId="12"/>
          <ac:spMkLst>
            <pc:docMk/>
            <pc:sldMk cId="25393944" sldId="276"/>
            <ac:spMk id="3" creationId="{D835859E-09A6-1957-107B-09A597652429}"/>
          </ac:spMkLst>
        </pc:spChg>
        <pc:spChg chg="add mod">
          <ac:chgData name="Sanne van Neerven" userId="ee8845d3-3a6d-4351-bff6-422598dec0ec" providerId="ADAL" clId="{4817E071-2773-4EEC-AE89-D9DA9CE27875}" dt="2023-06-06T14:26:08.157" v="918" actId="14100"/>
          <ac:spMkLst>
            <pc:docMk/>
            <pc:sldMk cId="25393944" sldId="276"/>
            <ac:spMk id="5" creationId="{3EDD2180-A753-8F75-126E-551D5CC6E57E}"/>
          </ac:spMkLst>
        </pc:spChg>
        <pc:spChg chg="add mod">
          <ac:chgData name="Sanne van Neerven" userId="ee8845d3-3a6d-4351-bff6-422598dec0ec" providerId="ADAL" clId="{4817E071-2773-4EEC-AE89-D9DA9CE27875}" dt="2023-06-06T14:26:31.740" v="923" actId="207"/>
          <ac:spMkLst>
            <pc:docMk/>
            <pc:sldMk cId="25393944" sldId="276"/>
            <ac:spMk id="6" creationId="{A7F6581C-6E6E-3746-2FCE-C1524473AECC}"/>
          </ac:spMkLst>
        </pc:spChg>
        <pc:picChg chg="add mod">
          <ac:chgData name="Sanne van Neerven" userId="ee8845d3-3a6d-4351-bff6-422598dec0ec" providerId="ADAL" clId="{4817E071-2773-4EEC-AE89-D9DA9CE27875}" dt="2023-06-06T14:26:14.556" v="919" actId="1076"/>
          <ac:picMkLst>
            <pc:docMk/>
            <pc:sldMk cId="25393944" sldId="276"/>
            <ac:picMk id="4" creationId="{9B006494-5976-E521-BA0D-7B9E3DC804F1}"/>
          </ac:picMkLst>
        </pc:picChg>
      </pc:sldChg>
      <pc:sldChg chg="addSp delSp modSp new add del mod">
        <pc:chgData name="Sanne van Neerven" userId="ee8845d3-3a6d-4351-bff6-422598dec0ec" providerId="ADAL" clId="{4817E071-2773-4EEC-AE89-D9DA9CE27875}" dt="2023-06-07T07:24:09.788" v="2234" actId="47"/>
        <pc:sldMkLst>
          <pc:docMk/>
          <pc:sldMk cId="2006042894" sldId="277"/>
        </pc:sldMkLst>
        <pc:spChg chg="del">
          <ac:chgData name="Sanne van Neerven" userId="ee8845d3-3a6d-4351-bff6-422598dec0ec" providerId="ADAL" clId="{4817E071-2773-4EEC-AE89-D9DA9CE27875}" dt="2023-06-06T14:57:00.842" v="2055"/>
          <ac:spMkLst>
            <pc:docMk/>
            <pc:sldMk cId="2006042894" sldId="277"/>
            <ac:spMk id="3" creationId="{4EBE9AD8-39B3-38BE-C1E3-967E0AB2709E}"/>
          </ac:spMkLst>
        </pc:spChg>
        <pc:spChg chg="add mod">
          <ac:chgData name="Sanne van Neerven" userId="ee8845d3-3a6d-4351-bff6-422598dec0ec" providerId="ADAL" clId="{4817E071-2773-4EEC-AE89-D9DA9CE27875}" dt="2023-06-07T07:22:04.529" v="2216" actId="21"/>
          <ac:spMkLst>
            <pc:docMk/>
            <pc:sldMk cId="2006042894" sldId="277"/>
            <ac:spMk id="4" creationId="{5D1FD076-0582-57AE-BAD2-A2DC502B1959}"/>
          </ac:spMkLst>
        </pc:spChg>
        <pc:picChg chg="add del mod modCrop">
          <ac:chgData name="Sanne van Neerven" userId="ee8845d3-3a6d-4351-bff6-422598dec0ec" providerId="ADAL" clId="{4817E071-2773-4EEC-AE89-D9DA9CE27875}" dt="2023-06-07T07:22:04.529" v="2216" actId="21"/>
          <ac:picMkLst>
            <pc:docMk/>
            <pc:sldMk cId="2006042894" sldId="277"/>
            <ac:picMk id="5" creationId="{8B2F03F4-D064-2ADD-9001-6650D3A9FE03}"/>
          </ac:picMkLst>
        </pc:picChg>
      </pc:sldChg>
      <pc:sldChg chg="addSp delSp modSp new del mod ord">
        <pc:chgData name="Sanne van Neerven" userId="ee8845d3-3a6d-4351-bff6-422598dec0ec" providerId="ADAL" clId="{4817E071-2773-4EEC-AE89-D9DA9CE27875}" dt="2023-06-07T07:51:27.902" v="2355" actId="47"/>
        <pc:sldMkLst>
          <pc:docMk/>
          <pc:sldMk cId="2521093686" sldId="278"/>
        </pc:sldMkLst>
        <pc:spChg chg="del">
          <ac:chgData name="Sanne van Neerven" userId="ee8845d3-3a6d-4351-bff6-422598dec0ec" providerId="ADAL" clId="{4817E071-2773-4EEC-AE89-D9DA9CE27875}" dt="2023-06-06T14:59:31.393" v="2070"/>
          <ac:spMkLst>
            <pc:docMk/>
            <pc:sldMk cId="2521093686" sldId="278"/>
            <ac:spMk id="3" creationId="{F650150B-64A4-6864-6007-B4F55B5B8B89}"/>
          </ac:spMkLst>
        </pc:spChg>
        <pc:picChg chg="add mod modCrop">
          <ac:chgData name="Sanne van Neerven" userId="ee8845d3-3a6d-4351-bff6-422598dec0ec" providerId="ADAL" clId="{4817E071-2773-4EEC-AE89-D9DA9CE27875}" dt="2023-06-06T15:01:07.004" v="2077" actId="732"/>
          <ac:picMkLst>
            <pc:docMk/>
            <pc:sldMk cId="2521093686" sldId="278"/>
            <ac:picMk id="5" creationId="{0D74099E-2C9E-7B6D-09CF-D738354DA3FB}"/>
          </ac:picMkLst>
        </pc:picChg>
      </pc:sldChg>
      <pc:sldChg chg="addSp delSp modSp new mod">
        <pc:chgData name="Sanne van Neerven" userId="ee8845d3-3a6d-4351-bff6-422598dec0ec" providerId="ADAL" clId="{4817E071-2773-4EEC-AE89-D9DA9CE27875}" dt="2023-06-08T14:26:27.445" v="2497" actId="1076"/>
        <pc:sldMkLst>
          <pc:docMk/>
          <pc:sldMk cId="178697176" sldId="279"/>
        </pc:sldMkLst>
        <pc:picChg chg="add del mod modCrop">
          <ac:chgData name="Sanne van Neerven" userId="ee8845d3-3a6d-4351-bff6-422598dec0ec" providerId="ADAL" clId="{4817E071-2773-4EEC-AE89-D9DA9CE27875}" dt="2023-06-08T14:25:32.635" v="2486" actId="478"/>
          <ac:picMkLst>
            <pc:docMk/>
            <pc:sldMk cId="178697176" sldId="279"/>
            <ac:picMk id="5" creationId="{CDFCABD4-FE5D-0706-0153-BD80176C9C2C}"/>
          </ac:picMkLst>
        </pc:picChg>
        <pc:picChg chg="add mod modCrop">
          <ac:chgData name="Sanne van Neerven" userId="ee8845d3-3a6d-4351-bff6-422598dec0ec" providerId="ADAL" clId="{4817E071-2773-4EEC-AE89-D9DA9CE27875}" dt="2023-06-08T14:26:27.445" v="2497" actId="1076"/>
          <ac:picMkLst>
            <pc:docMk/>
            <pc:sldMk cId="178697176" sldId="279"/>
            <ac:picMk id="6" creationId="{4EA04750-DD6E-787D-9613-854BC2EB248B}"/>
          </ac:picMkLst>
        </pc:picChg>
      </pc:sldChg>
      <pc:sldChg chg="addSp delSp modSp new mod ord">
        <pc:chgData name="Sanne van Neerven" userId="ee8845d3-3a6d-4351-bff6-422598dec0ec" providerId="ADAL" clId="{4817E071-2773-4EEC-AE89-D9DA9CE27875}" dt="2023-06-07T08:11:06.876" v="2420"/>
        <pc:sldMkLst>
          <pc:docMk/>
          <pc:sldMk cId="3049394329" sldId="280"/>
        </pc:sldMkLst>
        <pc:spChg chg="mod">
          <ac:chgData name="Sanne van Neerven" userId="ee8845d3-3a6d-4351-bff6-422598dec0ec" providerId="ADAL" clId="{4817E071-2773-4EEC-AE89-D9DA9CE27875}" dt="2023-06-07T08:10:51.391" v="2418" actId="1076"/>
          <ac:spMkLst>
            <pc:docMk/>
            <pc:sldMk cId="3049394329" sldId="280"/>
            <ac:spMk id="2" creationId="{F64B3209-9A9A-FE04-8462-44F1039AB113}"/>
          </ac:spMkLst>
        </pc:spChg>
        <pc:spChg chg="del">
          <ac:chgData name="Sanne van Neerven" userId="ee8845d3-3a6d-4351-bff6-422598dec0ec" providerId="ADAL" clId="{4817E071-2773-4EEC-AE89-D9DA9CE27875}" dt="2023-06-07T08:08:42.712" v="2404" actId="478"/>
          <ac:spMkLst>
            <pc:docMk/>
            <pc:sldMk cId="3049394329" sldId="280"/>
            <ac:spMk id="3" creationId="{50332A7A-2B27-DEB0-5C20-0554B7010820}"/>
          </ac:spMkLst>
        </pc:spChg>
        <pc:picChg chg="add del mod ord modCrop">
          <ac:chgData name="Sanne van Neerven" userId="ee8845d3-3a6d-4351-bff6-422598dec0ec" providerId="ADAL" clId="{4817E071-2773-4EEC-AE89-D9DA9CE27875}" dt="2023-06-07T08:09:36.418" v="2409" actId="1076"/>
          <ac:picMkLst>
            <pc:docMk/>
            <pc:sldMk cId="3049394329" sldId="280"/>
            <ac:picMk id="5" creationId="{D0691BC0-B953-0025-BF2B-A7531E6B8B8C}"/>
          </ac:picMkLst>
        </pc:picChg>
      </pc:sldChg>
    </pc:docChg>
  </pc:docChgLst>
  <pc:docChgLst>
    <pc:chgData name="Pauline Herder-van Zantvliet" userId="300c8174-6da9-4e14-9616-de67ffd82d18" providerId="ADAL" clId="{E2A32C00-9EA0-44AD-BED0-F033D23334E7}"/>
    <pc:docChg chg="undo custSel modSld">
      <pc:chgData name="Pauline Herder-van Zantvliet" userId="300c8174-6da9-4e14-9616-de67ffd82d18" providerId="ADAL" clId="{E2A32C00-9EA0-44AD-BED0-F033D23334E7}" dt="2023-05-08T07:18:54.486" v="50"/>
      <pc:docMkLst>
        <pc:docMk/>
      </pc:docMkLst>
      <pc:sldChg chg="addCm">
        <pc:chgData name="Pauline Herder-van Zantvliet" userId="300c8174-6da9-4e14-9616-de67ffd82d18" providerId="ADAL" clId="{E2A32C00-9EA0-44AD-BED0-F033D23334E7}" dt="2023-05-08T07:01:28.229" v="0"/>
        <pc:sldMkLst>
          <pc:docMk/>
          <pc:sldMk cId="534696930" sldId="257"/>
        </pc:sldMkLst>
      </pc:sldChg>
      <pc:sldChg chg="modSp mod addCm modCm">
        <pc:chgData name="Pauline Herder-van Zantvliet" userId="300c8174-6da9-4e14-9616-de67ffd82d18" providerId="ADAL" clId="{E2A32C00-9EA0-44AD-BED0-F033D23334E7}" dt="2023-05-08T07:18:16.490" v="49"/>
        <pc:sldMkLst>
          <pc:docMk/>
          <pc:sldMk cId="854041243" sldId="260"/>
        </pc:sldMkLst>
        <pc:spChg chg="mod">
          <ac:chgData name="Pauline Herder-van Zantvliet" userId="300c8174-6da9-4e14-9616-de67ffd82d18" providerId="ADAL" clId="{E2A32C00-9EA0-44AD-BED0-F033D23334E7}" dt="2023-05-08T07:07:34.754" v="29" actId="14861"/>
          <ac:spMkLst>
            <pc:docMk/>
            <pc:sldMk cId="854041243" sldId="260"/>
            <ac:spMk id="3" creationId="{1646A0D2-689D-8728-7FE9-D0C12A15E18F}"/>
          </ac:spMkLst>
        </pc:spChg>
      </pc:sldChg>
      <pc:sldChg chg="addCm modCm">
        <pc:chgData name="Pauline Herder-van Zantvliet" userId="300c8174-6da9-4e14-9616-de67ffd82d18" providerId="ADAL" clId="{E2A32C00-9EA0-44AD-BED0-F033D23334E7}" dt="2023-05-08T07:13:52.300" v="47"/>
        <pc:sldMkLst>
          <pc:docMk/>
          <pc:sldMk cId="3115070405" sldId="262"/>
        </pc:sldMkLst>
      </pc:sldChg>
      <pc:sldChg chg="addSp delSp mod">
        <pc:chgData name="Pauline Herder-van Zantvliet" userId="300c8174-6da9-4e14-9616-de67ffd82d18" providerId="ADAL" clId="{E2A32C00-9EA0-44AD-BED0-F033D23334E7}" dt="2023-05-08T07:08:48.492" v="44" actId="478"/>
        <pc:sldMkLst>
          <pc:docMk/>
          <pc:sldMk cId="84219740" sldId="264"/>
        </pc:sldMkLst>
        <pc:spChg chg="del">
          <ac:chgData name="Pauline Herder-van Zantvliet" userId="300c8174-6da9-4e14-9616-de67ffd82d18" providerId="ADAL" clId="{E2A32C00-9EA0-44AD-BED0-F033D23334E7}" dt="2023-05-08T07:08:48.492" v="44" actId="478"/>
          <ac:spMkLst>
            <pc:docMk/>
            <pc:sldMk cId="84219740" sldId="264"/>
            <ac:spMk id="3" creationId="{A86503F1-7B32-C781-7011-9A98416E9722}"/>
          </ac:spMkLst>
        </pc:spChg>
        <pc:picChg chg="add del">
          <ac:chgData name="Pauline Herder-van Zantvliet" userId="300c8174-6da9-4e14-9616-de67ffd82d18" providerId="ADAL" clId="{E2A32C00-9EA0-44AD-BED0-F033D23334E7}" dt="2023-05-08T07:08:43.983" v="43" actId="478"/>
          <ac:picMkLst>
            <pc:docMk/>
            <pc:sldMk cId="84219740" sldId="264"/>
            <ac:picMk id="4" creationId="{8A3A3C4E-77E3-DDF5-9C24-CAA5D443A006}"/>
          </ac:picMkLst>
        </pc:picChg>
      </pc:sldChg>
      <pc:sldChg chg="addSp delSp modSp mod">
        <pc:chgData name="Pauline Herder-van Zantvliet" userId="300c8174-6da9-4e14-9616-de67ffd82d18" providerId="ADAL" clId="{E2A32C00-9EA0-44AD-BED0-F033D23334E7}" dt="2023-05-08T07:07:19.712" v="28" actId="14861"/>
        <pc:sldMkLst>
          <pc:docMk/>
          <pc:sldMk cId="1662757542" sldId="265"/>
        </pc:sldMkLst>
        <pc:spChg chg="mod">
          <ac:chgData name="Pauline Herder-van Zantvliet" userId="300c8174-6da9-4e14-9616-de67ffd82d18" providerId="ADAL" clId="{E2A32C00-9EA0-44AD-BED0-F033D23334E7}" dt="2023-05-08T07:07:19.712" v="28" actId="14861"/>
          <ac:spMkLst>
            <pc:docMk/>
            <pc:sldMk cId="1662757542" sldId="265"/>
            <ac:spMk id="2" creationId="{4981811A-D23A-3466-5E45-EE397B3BC9B3}"/>
          </ac:spMkLst>
        </pc:spChg>
        <pc:spChg chg="del">
          <ac:chgData name="Pauline Herder-van Zantvliet" userId="300c8174-6da9-4e14-9616-de67ffd82d18" providerId="ADAL" clId="{E2A32C00-9EA0-44AD-BED0-F033D23334E7}" dt="2023-05-08T07:05:50.167" v="24" actId="478"/>
          <ac:spMkLst>
            <pc:docMk/>
            <pc:sldMk cId="1662757542" sldId="265"/>
            <ac:spMk id="8" creationId="{35192B5B-A328-748A-920D-4B796635A514}"/>
          </ac:spMkLst>
        </pc:spChg>
        <pc:picChg chg="add del">
          <ac:chgData name="Pauline Herder-van Zantvliet" userId="300c8174-6da9-4e14-9616-de67ffd82d18" providerId="ADAL" clId="{E2A32C00-9EA0-44AD-BED0-F033D23334E7}" dt="2023-05-08T07:05:47.843" v="23" actId="478"/>
          <ac:picMkLst>
            <pc:docMk/>
            <pc:sldMk cId="1662757542" sldId="265"/>
            <ac:picMk id="6" creationId="{DDBA8C86-70DE-B9EE-5028-BE8C8662D7BD}"/>
          </ac:picMkLst>
        </pc:picChg>
      </pc:sldChg>
      <pc:sldChg chg="modSp mod addCm">
        <pc:chgData name="Pauline Herder-van Zantvliet" userId="300c8174-6da9-4e14-9616-de67ffd82d18" providerId="ADAL" clId="{E2A32C00-9EA0-44AD-BED0-F033D23334E7}" dt="2023-05-08T07:18:54.486" v="50"/>
        <pc:sldMkLst>
          <pc:docMk/>
          <pc:sldMk cId="2266563996" sldId="266"/>
        </pc:sldMkLst>
        <pc:spChg chg="mod">
          <ac:chgData name="Pauline Herder-van Zantvliet" userId="300c8174-6da9-4e14-9616-de67ffd82d18" providerId="ADAL" clId="{E2A32C00-9EA0-44AD-BED0-F033D23334E7}" dt="2023-05-08T07:08:11.395" v="41" actId="27636"/>
          <ac:spMkLst>
            <pc:docMk/>
            <pc:sldMk cId="2266563996" sldId="266"/>
            <ac:spMk id="3" creationId="{1646A0D2-689D-8728-7FE9-D0C12A15E18F}"/>
          </ac:spMkLst>
        </pc:spChg>
      </pc:sldChg>
      <pc:sldChg chg="addCm">
        <pc:chgData name="Pauline Herder-van Zantvliet" userId="300c8174-6da9-4e14-9616-de67ffd82d18" providerId="ADAL" clId="{E2A32C00-9EA0-44AD-BED0-F033D23334E7}" dt="2023-05-08T07:16:38.959" v="48"/>
        <pc:sldMkLst>
          <pc:docMk/>
          <pc:sldMk cId="4193626332" sldId="269"/>
        </pc:sldMkLst>
      </pc:sldChg>
    </pc:docChg>
  </pc:docChgLst>
  <pc:docChgLst>
    <pc:chgData name="Pauline Herder-van Zantvliet" userId="S::pherder@miva.nl::300c8174-6da9-4e14-9616-de67ffd82d18" providerId="AD" clId="Web-{97B3A75C-61BC-3A44-A381-BE7202974032}"/>
    <pc:docChg chg="mod modSld">
      <pc:chgData name="Pauline Herder-van Zantvliet" userId="S::pherder@miva.nl::300c8174-6da9-4e14-9616-de67ffd82d18" providerId="AD" clId="Web-{97B3A75C-61BC-3A44-A381-BE7202974032}" dt="2024-05-27T10:41:35.951" v="11" actId="20577"/>
      <pc:docMkLst>
        <pc:docMk/>
      </pc:docMkLst>
      <pc:sldChg chg="modSp addCm modCm">
        <pc:chgData name="Pauline Herder-van Zantvliet" userId="S::pherder@miva.nl::300c8174-6da9-4e14-9616-de67ffd82d18" providerId="AD" clId="Web-{97B3A75C-61BC-3A44-A381-BE7202974032}" dt="2024-05-27T10:36:33.191" v="4"/>
        <pc:sldMkLst>
          <pc:docMk/>
          <pc:sldMk cId="2102912027" sldId="261"/>
        </pc:sldMkLst>
        <pc:spChg chg="mod">
          <ac:chgData name="Pauline Herder-van Zantvliet" userId="S::pherder@miva.nl::300c8174-6da9-4e14-9616-de67ffd82d18" providerId="AD" clId="Web-{97B3A75C-61BC-3A44-A381-BE7202974032}" dt="2024-05-27T10:32:51.059" v="0" actId="20577"/>
          <ac:spMkLst>
            <pc:docMk/>
            <pc:sldMk cId="2102912027" sldId="261"/>
            <ac:spMk id="2" creationId="{6D51401E-EADF-FE12-E3F0-7A909BD6A3A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auline Herder-van Zantvliet" userId="S::pherder@miva.nl::300c8174-6da9-4e14-9616-de67ffd82d18" providerId="AD" clId="Web-{97B3A75C-61BC-3A44-A381-BE7202974032}" dt="2024-05-27T10:36:33.191" v="4"/>
              <pc2:cmMkLst xmlns:pc2="http://schemas.microsoft.com/office/powerpoint/2019/9/main/command">
                <pc:docMk/>
                <pc:sldMk cId="2102912027" sldId="261"/>
                <pc2:cmMk id="{7CB2AADF-7DB8-46C8-9A91-D2EABC0ADEDC}"/>
              </pc2:cmMkLst>
              <pc226:cmRplyChg chg="add">
                <pc226:chgData name="Pauline Herder-van Zantvliet" userId="S::pherder@miva.nl::300c8174-6da9-4e14-9616-de67ffd82d18" providerId="AD" clId="Web-{97B3A75C-61BC-3A44-A381-BE7202974032}" dt="2024-05-27T10:36:33.191" v="4"/>
                <pc2:cmRplyMkLst xmlns:pc2="http://schemas.microsoft.com/office/powerpoint/2019/9/main/command">
                  <pc:docMk/>
                  <pc:sldMk cId="2102912027" sldId="261"/>
                  <pc2:cmMk id="{7CB2AADF-7DB8-46C8-9A91-D2EABC0ADEDC}"/>
                  <pc2:cmRplyMk id="{65AD5EBE-AA64-4AD5-9232-CBF75250C056}"/>
                </pc2:cmRplyMkLst>
              </pc226:cmRplyChg>
            </pc226:cmChg>
          </p:ext>
        </pc:extLst>
      </pc:sldChg>
      <pc:sldChg chg="addSp modSp">
        <pc:chgData name="Pauline Herder-van Zantvliet" userId="S::pherder@miva.nl::300c8174-6da9-4e14-9616-de67ffd82d18" providerId="AD" clId="Web-{97B3A75C-61BC-3A44-A381-BE7202974032}" dt="2024-05-27T10:36:55.333" v="6" actId="1076"/>
        <pc:sldMkLst>
          <pc:docMk/>
          <pc:sldMk cId="4003406040" sldId="270"/>
        </pc:sldMkLst>
        <pc:picChg chg="add mod">
          <ac:chgData name="Pauline Herder-van Zantvliet" userId="S::pherder@miva.nl::300c8174-6da9-4e14-9616-de67ffd82d18" providerId="AD" clId="Web-{97B3A75C-61BC-3A44-A381-BE7202974032}" dt="2024-05-27T10:36:55.333" v="6" actId="1076"/>
          <ac:picMkLst>
            <pc:docMk/>
            <pc:sldMk cId="4003406040" sldId="270"/>
            <ac:picMk id="8" creationId="{84658F5F-E9B8-8C88-3655-D16FB10103C1}"/>
          </ac:picMkLst>
        </pc:picChg>
      </pc:sldChg>
      <pc:sldChg chg="modSp">
        <pc:chgData name="Pauline Herder-van Zantvliet" userId="S::pherder@miva.nl::300c8174-6da9-4e14-9616-de67ffd82d18" providerId="AD" clId="Web-{97B3A75C-61BC-3A44-A381-BE7202974032}" dt="2024-05-27T10:41:35.951" v="11" actId="20577"/>
        <pc:sldMkLst>
          <pc:docMk/>
          <pc:sldMk cId="3120077834" sldId="273"/>
        </pc:sldMkLst>
        <pc:spChg chg="mod">
          <ac:chgData name="Pauline Herder-van Zantvliet" userId="S::pherder@miva.nl::300c8174-6da9-4e14-9616-de67ffd82d18" providerId="AD" clId="Web-{97B3A75C-61BC-3A44-A381-BE7202974032}" dt="2024-05-27T10:41:35.951" v="11" actId="20577"/>
          <ac:spMkLst>
            <pc:docMk/>
            <pc:sldMk cId="3120077834" sldId="273"/>
            <ac:spMk id="2" creationId="{4981811A-D23A-3466-5E45-EE397B3BC9B3}"/>
          </ac:spMkLst>
        </pc:spChg>
      </pc:sldChg>
      <pc:sldChg chg="delSp">
        <pc:chgData name="Pauline Herder-van Zantvliet" userId="S::pherder@miva.nl::300c8174-6da9-4e14-9616-de67ffd82d18" providerId="AD" clId="Web-{97B3A75C-61BC-3A44-A381-BE7202974032}" dt="2024-05-27T10:33:26.560" v="3"/>
        <pc:sldMkLst>
          <pc:docMk/>
          <pc:sldMk cId="630383999" sldId="281"/>
        </pc:sldMkLst>
        <pc:spChg chg="del">
          <ac:chgData name="Pauline Herder-van Zantvliet" userId="S::pherder@miva.nl::300c8174-6da9-4e14-9616-de67ffd82d18" providerId="AD" clId="Web-{97B3A75C-61BC-3A44-A381-BE7202974032}" dt="2024-05-27T10:33:26.560" v="3"/>
          <ac:spMkLst>
            <pc:docMk/>
            <pc:sldMk cId="630383999" sldId="281"/>
            <ac:spMk id="3" creationId="{0A273444-42C3-00E5-577A-EFD05176FA8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55F5C-18A5-D59A-6F4D-774038EE7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7128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2734BE9-AFBF-B55A-F512-240D53ACB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6803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47A076-6D2A-1245-5667-CF0B75C3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6FBD-A0F2-6B43-B889-0AEAD3E17B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72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F8998-F0DA-23D3-DF16-3A0703F6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88E349E-7F56-3914-D7B4-8FD315D0D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65EF9B-069F-2B3E-2D73-D52FF5D88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53561-2D48-144C-A790-F70B50E2B7F6}" type="datetimeFigureOut">
              <a:rPr lang="nl-NL" smtClean="0"/>
              <a:t>6-6-2024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9A544E-95A0-3BE2-5E48-0FDF973D5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5832EC-F9FD-7D28-BF44-3970C64AD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6FBD-A0F2-6B43-B889-0AEAD3E17B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794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8623BBC-9F89-652D-FC4C-DF151E43B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C383126-6466-174F-7C9A-244BC52F9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9E3CCB-46EB-A7CF-02F3-9EB43788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53561-2D48-144C-A790-F70B50E2B7F6}" type="datetimeFigureOut">
              <a:rPr lang="nl-NL" smtClean="0"/>
              <a:t>6-6-2024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ADAC0F-A4F5-698D-58CB-F4BD3CEFB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A5F2D9-0149-DE62-E880-7071213B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6FBD-A0F2-6B43-B889-0AEAD3E17B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5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324F06-6B2C-FEA0-79B3-FDE94887F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5142B3-7DD8-823F-953E-2CEAAAA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6FBD-A0F2-6B43-B889-0AEAD3E17BDC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A1DD18-4812-1B43-BEA3-7D3774EE0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5750" indent="-285750">
              <a:buClr>
                <a:srgbClr val="E30613"/>
              </a:buClr>
              <a:buFont typeface="Arial" panose="020B0604020202020204" pitchFamily="34" charset="0"/>
              <a:buChar char="•"/>
              <a:defRPr/>
            </a:lvl1pPr>
            <a:lvl2pPr marL="800100" indent="-342900">
              <a:buClr>
                <a:srgbClr val="E30613"/>
              </a:buClr>
              <a:buFont typeface="Arial" panose="020B0604020202020204" pitchFamily="34" charset="0"/>
              <a:buChar char="•"/>
              <a:defRPr sz="1600"/>
            </a:lvl2pPr>
            <a:lvl3pPr marL="1257300" indent="-342900">
              <a:buClr>
                <a:srgbClr val="E30613"/>
              </a:buClr>
              <a:buFont typeface="Arial" panose="020B0604020202020204" pitchFamily="34" charset="0"/>
              <a:buChar char="•"/>
              <a:defRPr sz="1600"/>
            </a:lvl3pPr>
            <a:lvl4pPr marL="1657350" indent="-285750">
              <a:buClr>
                <a:srgbClr val="E30613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buClr>
                <a:srgbClr val="E3061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6307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324F06-6B2C-FEA0-79B3-FDE94887F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5142B3-7DD8-823F-953E-2CEAAAA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6FBD-A0F2-6B43-B889-0AEAD3E17BDC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A414E367-DAB5-0134-4FD3-6086C73A8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825625"/>
            <a:ext cx="10515600" cy="4255009"/>
          </a:xfrm>
        </p:spPr>
        <p:txBody>
          <a:bodyPr anchor="t">
            <a:normAutofit/>
          </a:bodyPr>
          <a:lstStyle>
            <a:lvl1pPr marL="0" indent="0" algn="l">
              <a:buClr>
                <a:srgbClr val="D9222A"/>
              </a:buClr>
              <a:buFont typeface="Arial" panose="020B0604020202020204" pitchFamily="34" charset="0"/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3443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6982BB-F1E0-DDD9-A7F3-5378CA6B9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00CC27-8AAC-4F6A-3A2F-60ADEBB11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ACE21E1-A98B-B325-E8B3-949A12E05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6834A02-7D75-7EA5-06AA-40521F6E2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53561-2D48-144C-A790-F70B50E2B7F6}" type="datetimeFigureOut">
              <a:rPr lang="nl-NL" smtClean="0"/>
              <a:t>6-6-2024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ABD3555-FA91-53B5-DE6D-6486F5D4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FBFDDA6-BE74-7E02-7F3F-BCE1F2BAE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6FBD-A0F2-6B43-B889-0AEAD3E17B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84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24DB2-69CD-0A4C-52F5-48B86420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1B9AB2-152C-F63F-87B1-804EA4FDE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7ABCB62-4981-E420-4B19-0EE1720B2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063547-2C9E-0EDC-2B30-35FC683C5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650D011-72A1-4203-EDCD-FC82E01FB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5F45E4A-21D4-3F3A-3BD6-E4BCEB05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53561-2D48-144C-A790-F70B50E2B7F6}" type="datetimeFigureOut">
              <a:rPr lang="nl-NL" smtClean="0"/>
              <a:t>6-6-2024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E980860-2259-7278-7A5E-543630D68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14707AC-734C-04D4-CB0B-73ADA59C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6FBD-A0F2-6B43-B889-0AEAD3E17B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29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Quote pagina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EE42E-AA5B-C0B9-E681-C3B846746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0"/>
            <a:ext cx="6636026" cy="1745629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“Klik om stijl te bewerken”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3E3B014-2878-E400-3903-843FE567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6FBD-A0F2-6B43-B889-0AEAD3E17BDC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2FFC233-3C48-20ED-A0FB-4A13DEB20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74035" y="365371"/>
            <a:ext cx="959530" cy="44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8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F33D41-E830-94A6-D8B0-BBFA4400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6FBD-A0F2-6B43-B889-0AEAD3E17B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43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A4F49A-0103-AE0D-E470-77252BCAE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DEC64F-3E7F-1805-4477-D36268FF2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6AF06D-9373-EEEF-4ADB-E6707A75D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0E2F309-2E98-738C-2DAD-9ED107FD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53561-2D48-144C-A790-F70B50E2B7F6}" type="datetimeFigureOut">
              <a:rPr lang="nl-NL" smtClean="0"/>
              <a:t>6-6-2024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E55C81D-A468-2E94-771E-D659ADC56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94E6468-C831-C5AE-E574-6D4B40249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6FBD-A0F2-6B43-B889-0AEAD3E17B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631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764EB9-2813-7CD0-6D64-0E81BA06D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D0BEF69-EB10-54D2-EFE7-BE7ABA0CF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54FFD6E-7194-280D-CA2B-5249D178E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9B4B9F7-2832-9A41-01C2-7C0F3C3F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53561-2D48-144C-A790-F70B50E2B7F6}" type="datetimeFigureOut">
              <a:rPr lang="nl-NL" smtClean="0"/>
              <a:t>6-6-2024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0CFDD93-89AB-5021-CCF3-2D1893EF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371AFB-343C-6993-0B61-7C458B3F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6FBD-A0F2-6B43-B889-0AEAD3E17B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56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178E730-1DBF-B731-29BA-AC3AF5EA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218"/>
            <a:ext cx="10515600" cy="1019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628382-6BF4-0B8C-41BB-5B3EF4562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574A0E-8681-E9F6-88BF-9BD299623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03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6ACB85-604B-A748-BDA0-7DF05CA02F73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 descr="Afbeelding met logo&#10;&#10;Automatisch gegenereerde beschrijving">
            <a:extLst>
              <a:ext uri="{FF2B5EF4-FFF2-40B4-BE49-F238E27FC236}">
                <a16:creationId xmlns:a16="http://schemas.microsoft.com/office/drawing/2014/main" id="{7ED4631D-C9F4-BB6F-8D94-028F05C4C93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035" y="365125"/>
            <a:ext cx="959530" cy="44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9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E3061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YcNM6xi9PE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kleding, persoon, Menselijk gezicht, jongen&#10;&#10;Automatisch gegenereerde beschrijving">
            <a:extLst>
              <a:ext uri="{FF2B5EF4-FFF2-40B4-BE49-F238E27FC236}">
                <a16:creationId xmlns:a16="http://schemas.microsoft.com/office/drawing/2014/main" id="{B72882B6-375A-5F14-CBFE-FFCD8BCF8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30"/>
          <a:stretch/>
        </p:blipFill>
        <p:spPr>
          <a:xfrm>
            <a:off x="1" y="-1866926"/>
            <a:ext cx="12192000" cy="7452000"/>
          </a:xfrm>
          <a:prstGeom prst="rect">
            <a:avLst/>
          </a:prstGeom>
        </p:spPr>
      </p:pic>
      <p:pic>
        <p:nvPicPr>
          <p:cNvPr id="3" name="Afbeelding 2" descr="Afbeelding met logo&#10;&#10;Automatisch gegenereerde beschrijving">
            <a:extLst>
              <a:ext uri="{FF2B5EF4-FFF2-40B4-BE49-F238E27FC236}">
                <a16:creationId xmlns:a16="http://schemas.microsoft.com/office/drawing/2014/main" id="{4918D6B2-42F9-D628-F96E-CF3C2BFCDA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20" y="5879744"/>
            <a:ext cx="1505715" cy="692172"/>
          </a:xfrm>
          <a:prstGeom prst="rect">
            <a:avLst/>
          </a:prstGeom>
        </p:spPr>
      </p:pic>
      <p:grpSp>
        <p:nvGrpSpPr>
          <p:cNvPr id="13" name="Groep 12">
            <a:extLst>
              <a:ext uri="{FF2B5EF4-FFF2-40B4-BE49-F238E27FC236}">
                <a16:creationId xmlns:a16="http://schemas.microsoft.com/office/drawing/2014/main" id="{EDE070FA-9FD5-10E3-EE92-2FA85A6BDB5E}"/>
              </a:ext>
            </a:extLst>
          </p:cNvPr>
          <p:cNvGrpSpPr/>
          <p:nvPr/>
        </p:nvGrpSpPr>
        <p:grpSpPr>
          <a:xfrm>
            <a:off x="5266907" y="2894461"/>
            <a:ext cx="6455908" cy="2432752"/>
            <a:chOff x="8886667" y="2228870"/>
            <a:chExt cx="6075326" cy="2432752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44E5482A-047F-7DBE-8803-F39281C3C665}"/>
                </a:ext>
              </a:extLst>
            </p:cNvPr>
            <p:cNvSpPr txBox="1">
              <a:spLocks/>
            </p:cNvSpPr>
            <p:nvPr/>
          </p:nvSpPr>
          <p:spPr>
            <a:xfrm>
              <a:off x="8886667" y="2228870"/>
              <a:ext cx="6075326" cy="1919363"/>
            </a:xfrm>
            <a:prstGeom prst="rect">
              <a:avLst/>
            </a:prstGeom>
            <a:solidFill>
              <a:srgbClr val="E30613"/>
            </a:solidFill>
          </p:spPr>
          <p:txBody>
            <a:bodyPr wrap="square" lIns="180000" tIns="36000" rIns="180000" bIns="36000">
              <a:spAutoFit/>
            </a:bodyPr>
            <a:lstStyle/>
            <a:p>
              <a:pPr>
                <a:defRPr/>
              </a:pP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Kraamkliniek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heeft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geen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ambulance: “Wat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als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het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misgaat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" name="Subtitle 13">
              <a:extLst>
                <a:ext uri="{FF2B5EF4-FFF2-40B4-BE49-F238E27FC236}">
                  <a16:creationId xmlns:a16="http://schemas.microsoft.com/office/drawing/2014/main" id="{BCCBF8AF-4210-770E-9924-981E0CA0203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886667" y="4228820"/>
              <a:ext cx="3282696" cy="432802"/>
            </a:xfrm>
            <a:prstGeom prst="rect">
              <a:avLst/>
            </a:prstGeom>
            <a:solidFill>
              <a:srgbClr val="E30613"/>
            </a:solidFill>
          </p:spPr>
          <p:txBody>
            <a:bodyPr vert="horz" wrap="square" lIns="180000" tIns="36000" rIns="180000" bIns="36000" numCol="1" rtlCol="0" anchor="t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altLang="nl-NL" sz="2600" dirty="0">
                  <a:latin typeface="Arial" panose="020B0604020202020204" pitchFamily="34" charset="0"/>
                  <a:cs typeface="Arial" panose="020B0604020202020204" pitchFamily="34" charset="0"/>
                </a:rPr>
                <a:t>MIVA-Collecte 2024</a:t>
              </a:r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53B8305A-C868-6C1A-F411-C448A6EFA908}"/>
              </a:ext>
            </a:extLst>
          </p:cNvPr>
          <p:cNvGrpSpPr/>
          <p:nvPr/>
        </p:nvGrpSpPr>
        <p:grpSpPr>
          <a:xfrm>
            <a:off x="10774680" y="6103620"/>
            <a:ext cx="1139606" cy="468296"/>
            <a:chOff x="4064000" y="2197100"/>
            <a:chExt cx="6265239" cy="2463800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24D69170-A10E-9881-EE56-C15FE15A7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4000" y="2197100"/>
              <a:ext cx="4064000" cy="2463800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9D9062EE-1796-8FD4-5B11-F1D00A78A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1622" y="2543243"/>
              <a:ext cx="2207617" cy="1753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4696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1811A-D23A-3466-5E45-EE397B3B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646A0D2-689D-8728-7FE9-D0C12A15E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238885"/>
            <a:ext cx="5607243" cy="2687163"/>
          </a:xfrm>
          <a:solidFill>
            <a:srgbClr val="FFFFFF">
              <a:alpha val="20000"/>
            </a:srgbClr>
          </a:solidFill>
          <a:effectLst>
            <a:softEdge rad="127000"/>
          </a:effectLst>
        </p:spPr>
        <p:txBody>
          <a:bodyPr/>
          <a:lstStyle/>
          <a:p>
            <a:endParaRPr lang="nl-NL" b="1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9197696-D03B-2AF9-65A1-ACB63865ECBB}"/>
              </a:ext>
            </a:extLst>
          </p:cNvPr>
          <p:cNvSpPr txBox="1">
            <a:spLocks/>
          </p:cNvSpPr>
          <p:nvPr/>
        </p:nvSpPr>
        <p:spPr>
          <a:xfrm>
            <a:off x="5519657" y="939956"/>
            <a:ext cx="6363749" cy="1019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E3061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D7D6FF3B-C49E-28EE-5E1E-65EBF184342A}"/>
              </a:ext>
            </a:extLst>
          </p:cNvPr>
          <p:cNvSpPr txBox="1">
            <a:spLocks/>
          </p:cNvSpPr>
          <p:nvPr/>
        </p:nvSpPr>
        <p:spPr>
          <a:xfrm>
            <a:off x="5519657" y="1813119"/>
            <a:ext cx="5607243" cy="1111017"/>
          </a:xfrm>
          <a:prstGeom prst="rect">
            <a:avLst/>
          </a:prstGeom>
          <a:solidFill>
            <a:srgbClr val="FFFFFF">
              <a:alpha val="20000"/>
            </a:srgbClr>
          </a:solidFill>
          <a:effectLst>
            <a:softEdge rad="127000"/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9222A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b="1" dirty="0"/>
          </a:p>
        </p:txBody>
      </p:sp>
      <p:pic>
        <p:nvPicPr>
          <p:cNvPr id="7" name="Afbeelding 6" descr="Afbeelding met buitenshuis, hemel, gras, wolk&#10;&#10;Automatisch gegenereerde beschrijving">
            <a:extLst>
              <a:ext uri="{FF2B5EF4-FFF2-40B4-BE49-F238E27FC236}">
                <a16:creationId xmlns:a16="http://schemas.microsoft.com/office/drawing/2014/main" id="{8CB47977-1240-78D3-505F-509E1C061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0080"/>
            <a:ext cx="12192000" cy="813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8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kleding, persoon, buitenshuis, jongen&#10;&#10;Automatisch gegenereerde beschrijving">
            <a:extLst>
              <a:ext uri="{FF2B5EF4-FFF2-40B4-BE49-F238E27FC236}">
                <a16:creationId xmlns:a16="http://schemas.microsoft.com/office/drawing/2014/main" id="{31E9EF05-D34C-ED1E-C806-C079A9889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374" y="-506515"/>
            <a:ext cx="12493374" cy="8339327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3CC5359A-E42C-F4D6-5EEC-E6E0B85A9F84}"/>
              </a:ext>
            </a:extLst>
          </p:cNvPr>
          <p:cNvSpPr/>
          <p:nvPr/>
        </p:nvSpPr>
        <p:spPr>
          <a:xfrm>
            <a:off x="678094" y="325370"/>
            <a:ext cx="10510463" cy="56507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4B3209-9A9A-FE04-8462-44F1039AB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37" y="325370"/>
            <a:ext cx="11236751" cy="1019407"/>
          </a:xfrm>
        </p:spPr>
        <p:txBody>
          <a:bodyPr>
            <a:noAutofit/>
          </a:bodyPr>
          <a:lstStyle/>
          <a:p>
            <a:pPr algn="ctr"/>
            <a:r>
              <a:rPr lang="nl-NL" sz="3200" dirty="0" err="1">
                <a:solidFill>
                  <a:schemeClr val="bg1"/>
                </a:solidFill>
              </a:rPr>
              <a:t>Zelly</a:t>
            </a:r>
            <a:r>
              <a:rPr lang="nl-NL" sz="3200" dirty="0">
                <a:solidFill>
                  <a:schemeClr val="bg1"/>
                </a:solidFill>
              </a:rPr>
              <a:t> bezoekt vrouwen thuis en helpt ze in de kliniek.</a:t>
            </a:r>
          </a:p>
        </p:txBody>
      </p:sp>
    </p:spTree>
    <p:extLst>
      <p:ext uri="{BB962C8B-B14F-4D97-AF65-F5344CB8AC3E}">
        <p14:creationId xmlns:p14="http://schemas.microsoft.com/office/powerpoint/2010/main" val="3049394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leding, persoon, buitenshuis, schoeisel&#10;&#10;Automatisch gegenereerde beschrijving">
            <a:extLst>
              <a:ext uri="{FF2B5EF4-FFF2-40B4-BE49-F238E27FC236}">
                <a16:creationId xmlns:a16="http://schemas.microsoft.com/office/drawing/2014/main" id="{438E6121-26EC-EFD5-E13A-DFD31FAF5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3816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0B1F1190-F96F-7742-7EB1-A6C41B282C6A}"/>
              </a:ext>
            </a:extLst>
          </p:cNvPr>
          <p:cNvSpPr/>
          <p:nvPr/>
        </p:nvSpPr>
        <p:spPr>
          <a:xfrm>
            <a:off x="817652" y="5044612"/>
            <a:ext cx="10350357" cy="1130157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75F3A4-6A75-DFB8-91D2-7B4646A38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09" y="5044612"/>
            <a:ext cx="9906000" cy="1019407"/>
          </a:xfrm>
        </p:spPr>
        <p:txBody>
          <a:bodyPr>
            <a:normAutofit fontScale="90000"/>
          </a:bodyPr>
          <a:lstStyle/>
          <a:p>
            <a:pPr algn="r"/>
            <a:r>
              <a:rPr lang="nl-NL" dirty="0">
                <a:solidFill>
                  <a:schemeClr val="bg1"/>
                </a:solidFill>
              </a:rPr>
              <a:t>“In de bijbel staat geschreven; help je buren en houd van je vrienden. Daarom zal ik dit werk blijven doen, ik ben blij dat ik zo van betekenis kan zijn.”</a:t>
            </a:r>
          </a:p>
        </p:txBody>
      </p:sp>
    </p:spTree>
    <p:extLst>
      <p:ext uri="{BB962C8B-B14F-4D97-AF65-F5344CB8AC3E}">
        <p14:creationId xmlns:p14="http://schemas.microsoft.com/office/powerpoint/2010/main" val="630383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wiel, buitenshuis, Landvoertuig, voertuig&#10;&#10;Automatisch gegenereerde beschrijving">
            <a:extLst>
              <a:ext uri="{FF2B5EF4-FFF2-40B4-BE49-F238E27FC236}">
                <a16:creationId xmlns:a16="http://schemas.microsoft.com/office/drawing/2014/main" id="{D0030D97-0514-5519-66CD-9B1F7F760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29806"/>
            <a:ext cx="12192000" cy="813816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59BC744-3541-3FBD-26C3-E6B915A16A59}"/>
              </a:ext>
            </a:extLst>
          </p:cNvPr>
          <p:cNvSpPr/>
          <p:nvPr/>
        </p:nvSpPr>
        <p:spPr>
          <a:xfrm>
            <a:off x="893852" y="5404207"/>
            <a:ext cx="10315254" cy="9144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81811A-D23A-3466-5E45-EE397B3BC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437" y="5437447"/>
            <a:ext cx="10746996" cy="1019407"/>
          </a:xfrm>
        </p:spPr>
        <p:txBody>
          <a:bodyPr>
            <a:norm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Zelly</a:t>
            </a:r>
            <a:r>
              <a:rPr lang="nl-NL" dirty="0">
                <a:solidFill>
                  <a:schemeClr val="bg1"/>
                </a:solidFill>
              </a:rPr>
              <a:t> gebruikt haar eigen fiets om vrouwen te bezoeken. De kliniek heeft geen enkel vervoer. </a:t>
            </a:r>
          </a:p>
        </p:txBody>
      </p:sp>
    </p:spTree>
    <p:extLst>
      <p:ext uri="{BB962C8B-B14F-4D97-AF65-F5344CB8AC3E}">
        <p14:creationId xmlns:p14="http://schemas.microsoft.com/office/powerpoint/2010/main" val="4274922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516C2-50AA-A5A9-F50C-C536DFB8B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3C9618A-8446-BC4E-73C2-F9588958B5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buitenshuis, gras, hemel, wolk&#10;&#10;Automatisch gegenereerde beschrijving">
            <a:extLst>
              <a:ext uri="{FF2B5EF4-FFF2-40B4-BE49-F238E27FC236}">
                <a16:creationId xmlns:a16="http://schemas.microsoft.com/office/drawing/2014/main" id="{F4689B3A-5AF7-E5DD-5199-79D29DB7C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0080"/>
            <a:ext cx="12192000" cy="813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7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kleding, buitenshuis, persoon, Menselijk gezicht&#10;&#10;Automatisch gegenereerde beschrijving">
            <a:extLst>
              <a:ext uri="{FF2B5EF4-FFF2-40B4-BE49-F238E27FC236}">
                <a16:creationId xmlns:a16="http://schemas.microsoft.com/office/drawing/2014/main" id="{CB8CAE0C-2949-F7DB-1B93-835FDEA0E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45560"/>
            <a:ext cx="12192000" cy="813816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B7251AF-68B2-85EB-8F1B-08752503E451}"/>
              </a:ext>
            </a:extLst>
          </p:cNvPr>
          <p:cNvSpPr/>
          <p:nvPr/>
        </p:nvSpPr>
        <p:spPr>
          <a:xfrm>
            <a:off x="2188396" y="4458984"/>
            <a:ext cx="9472773" cy="1746607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7F5C34-ED15-ADA1-DF56-F19C5CCFA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751" y="4470782"/>
            <a:ext cx="9502113" cy="1693142"/>
          </a:xfrm>
        </p:spPr>
        <p:txBody>
          <a:bodyPr>
            <a:noAutofit/>
          </a:bodyPr>
          <a:lstStyle/>
          <a:p>
            <a:pPr algn="r"/>
            <a:r>
              <a:rPr lang="nl-NL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Zelly</a:t>
            </a:r>
            <a:r>
              <a:rPr lang="nl-NL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maakt zich zorgen: “Er is geen geld voor vervoer en we hebben geen ambulance. Wat als het mis gaat?”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84219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2">
            <a:extLst>
              <a:ext uri="{FF2B5EF4-FFF2-40B4-BE49-F238E27FC236}">
                <a16:creationId xmlns:a16="http://schemas.microsoft.com/office/drawing/2014/main" id="{BB5A8512-839D-5389-2D99-2BBEFA9A14EE}"/>
              </a:ext>
            </a:extLst>
          </p:cNvPr>
          <p:cNvSpPr txBox="1">
            <a:spLocks/>
          </p:cNvSpPr>
          <p:nvPr/>
        </p:nvSpPr>
        <p:spPr>
          <a:xfrm>
            <a:off x="738885" y="487952"/>
            <a:ext cx="10261622" cy="1100704"/>
          </a:xfrm>
          <a:prstGeom prst="rect">
            <a:avLst/>
          </a:prstGeom>
          <a:solidFill>
            <a:srgbClr val="FFFFFF">
              <a:alpha val="20000"/>
            </a:srgbClr>
          </a:solidFill>
          <a:effectLst>
            <a:softEdge rad="127000"/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9222A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b="1"/>
          </a:p>
        </p:txBody>
      </p:sp>
      <p:pic>
        <p:nvPicPr>
          <p:cNvPr id="6" name="Afbeelding 5" descr="Afbeelding met persoon, Menselijk gezicht, kleding, overdekt&#10;&#10;Automatisch gegenereerde beschrijving">
            <a:extLst>
              <a:ext uri="{FF2B5EF4-FFF2-40B4-BE49-F238E27FC236}">
                <a16:creationId xmlns:a16="http://schemas.microsoft.com/office/drawing/2014/main" id="{A62E4020-820C-9906-E13F-4C69989F9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28790"/>
            <a:ext cx="12192000" cy="813816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26499C04-C6F5-1AE1-C2B8-D56005A8220D}"/>
              </a:ext>
            </a:extLst>
          </p:cNvPr>
          <p:cNvSpPr/>
          <p:nvPr/>
        </p:nvSpPr>
        <p:spPr>
          <a:xfrm>
            <a:off x="605322" y="4921322"/>
            <a:ext cx="10655155" cy="1253447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81811A-D23A-3466-5E45-EE397B3BC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870" y="4845637"/>
            <a:ext cx="10515600" cy="102523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Met goed vervoer hoeven geen (nieuwe) levens meer verloren te gaan. </a:t>
            </a:r>
            <a:endParaRPr lang="nl-NL" sz="40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646A0D2-689D-8728-7FE9-D0C12A15E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870" y="-26704"/>
            <a:ext cx="10162309" cy="4078134"/>
          </a:xfrm>
        </p:spPr>
        <p:txBody>
          <a:bodyPr>
            <a:normAutofit/>
          </a:bodyPr>
          <a:lstStyle/>
          <a:p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26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51401E-EADF-FE12-E3F0-7A909BD6A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tx1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Helpt u </a:t>
            </a:r>
            <a:r>
              <a:rPr lang="nl-NL" dirty="0" err="1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/>
              </a:rPr>
              <a:t>Zelly</a:t>
            </a:r>
            <a:r>
              <a:rPr lang="nl-NL" dirty="0">
                <a:solidFill>
                  <a:schemeClr val="tx1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met een donatie voor de ambulance? </a:t>
            </a:r>
            <a:b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Samen maken we levensreddende </a:t>
            </a:r>
            <a:r>
              <a:rPr lang="nl-NL" dirty="0">
                <a:latin typeface="Calibri"/>
                <a:ea typeface="Calibri" panose="020F0502020204030204" pitchFamily="34" charset="0"/>
                <a:cs typeface="Times New Roman"/>
              </a:rPr>
              <a:t>geboortezorg</a:t>
            </a:r>
            <a:r>
              <a:rPr lang="nl-NL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bereikbaar</a:t>
            </a:r>
            <a:endParaRPr lang="nl-NL" dirty="0">
              <a:latin typeface="Calibri"/>
              <a:cs typeface="Times New Roman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1BEEC0-1C1C-303A-FCD0-4C8BFA35B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b="1" dirty="0"/>
              <a:t>Doneren:</a:t>
            </a:r>
          </a:p>
          <a:p>
            <a:r>
              <a:rPr lang="nl-NL" sz="2000" dirty="0"/>
              <a:t>In het collectezakje of;</a:t>
            </a:r>
          </a:p>
          <a:p>
            <a:r>
              <a:rPr lang="nl-NL" sz="2000" dirty="0"/>
              <a:t>Scan de QR-code en doneer online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000" dirty="0"/>
              <a:t>Op de poster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000" dirty="0"/>
              <a:t>In de folder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000" dirty="0"/>
              <a:t>Op het collectezakje</a:t>
            </a:r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F9ED1A1-4240-F518-C0FE-2CB86C578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952" y="2026798"/>
            <a:ext cx="5907147" cy="280440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2E7D343-3471-382E-1DC2-7313F3452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398" y="4946924"/>
            <a:ext cx="2227945" cy="157716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D9B82CC-2A8A-7F1A-DA6F-11F4B5D5B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445" y="4946924"/>
            <a:ext cx="2246069" cy="1577163"/>
          </a:xfrm>
          <a:prstGeom prst="rect">
            <a:avLst/>
          </a:prstGeom>
        </p:spPr>
      </p:pic>
      <p:pic>
        <p:nvPicPr>
          <p:cNvPr id="5" name="Afbeelding 4" descr="Afbeelding met Lettertype, Graphics, hart, schermopname&#10;&#10;Automatisch gegenereerde beschrijving">
            <a:extLst>
              <a:ext uri="{FF2B5EF4-FFF2-40B4-BE49-F238E27FC236}">
                <a16:creationId xmlns:a16="http://schemas.microsoft.com/office/drawing/2014/main" id="{0300546D-4F1D-6F3A-9205-ABCEFD27A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95" y="4304866"/>
            <a:ext cx="4234121" cy="238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12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persoon, kleding, Menselijk gezicht, overdekt&#10;&#10;Automatisch gegenereerde beschrijving">
            <a:extLst>
              <a:ext uri="{FF2B5EF4-FFF2-40B4-BE49-F238E27FC236}">
                <a16:creationId xmlns:a16="http://schemas.microsoft.com/office/drawing/2014/main" id="{5041CE57-5BFE-4209-9DC2-C3BF054E5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2049"/>
          <a:stretch/>
        </p:blipFill>
        <p:spPr>
          <a:xfrm>
            <a:off x="-35960" y="-1637163"/>
            <a:ext cx="12263919" cy="7200000"/>
          </a:xfrm>
          <a:prstGeom prst="rect">
            <a:avLst/>
          </a:prstGeom>
        </p:spPr>
      </p:pic>
      <p:pic>
        <p:nvPicPr>
          <p:cNvPr id="3" name="Afbeelding 2" descr="Afbeelding met logo&#10;&#10;Automatisch gegenereerde beschrijving">
            <a:extLst>
              <a:ext uri="{FF2B5EF4-FFF2-40B4-BE49-F238E27FC236}">
                <a16:creationId xmlns:a16="http://schemas.microsoft.com/office/drawing/2014/main" id="{4918D6B2-42F9-D628-F96E-CF3C2BFCDA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20" y="5879744"/>
            <a:ext cx="1505715" cy="692172"/>
          </a:xfrm>
          <a:prstGeom prst="rect">
            <a:avLst/>
          </a:prstGeom>
        </p:spPr>
      </p:pic>
      <p:grpSp>
        <p:nvGrpSpPr>
          <p:cNvPr id="13" name="Groep 12">
            <a:extLst>
              <a:ext uri="{FF2B5EF4-FFF2-40B4-BE49-F238E27FC236}">
                <a16:creationId xmlns:a16="http://schemas.microsoft.com/office/drawing/2014/main" id="{EDE070FA-9FD5-10E3-EE92-2FA85A6BDB5E}"/>
              </a:ext>
            </a:extLst>
          </p:cNvPr>
          <p:cNvGrpSpPr/>
          <p:nvPr/>
        </p:nvGrpSpPr>
        <p:grpSpPr>
          <a:xfrm>
            <a:off x="5495827" y="3869191"/>
            <a:ext cx="6121356" cy="1300550"/>
            <a:chOff x="4680756" y="3781751"/>
            <a:chExt cx="6121356" cy="1300550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44E5482A-047F-7DBE-8803-F39281C3C665}"/>
                </a:ext>
              </a:extLst>
            </p:cNvPr>
            <p:cNvSpPr txBox="1">
              <a:spLocks/>
            </p:cNvSpPr>
            <p:nvPr/>
          </p:nvSpPr>
          <p:spPr>
            <a:xfrm>
              <a:off x="4680756" y="3781751"/>
              <a:ext cx="6121356" cy="688256"/>
            </a:xfrm>
            <a:prstGeom prst="rect">
              <a:avLst/>
            </a:prstGeom>
            <a:solidFill>
              <a:srgbClr val="E30613"/>
            </a:solidFill>
          </p:spPr>
          <p:txBody>
            <a:bodyPr wrap="square" lIns="180000" tIns="36000" rIns="180000" bIns="36000">
              <a:spAutoFit/>
            </a:bodyPr>
            <a:lstStyle/>
            <a:p>
              <a:pPr>
                <a:defRPr/>
              </a:pPr>
              <a:r>
                <a:rPr lang="en-US" sz="4000" b="1" err="1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Bedankt</a:t>
              </a:r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US" sz="4000" b="1" err="1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voor</a:t>
              </a:r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US" sz="4000" b="1" err="1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uw</a:t>
              </a:r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US" sz="4000" b="1" err="1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steun</a:t>
              </a:r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!</a:t>
              </a:r>
            </a:p>
          </p:txBody>
        </p:sp>
        <p:sp>
          <p:nvSpPr>
            <p:cNvPr id="5" name="Subtitle 13">
              <a:extLst>
                <a:ext uri="{FF2B5EF4-FFF2-40B4-BE49-F238E27FC236}">
                  <a16:creationId xmlns:a16="http://schemas.microsoft.com/office/drawing/2014/main" id="{BCCBF8AF-4210-770E-9924-981E0CA0203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9416" y="4649499"/>
              <a:ext cx="3282696" cy="432802"/>
            </a:xfrm>
            <a:prstGeom prst="rect">
              <a:avLst/>
            </a:prstGeom>
            <a:solidFill>
              <a:srgbClr val="E30613"/>
            </a:solidFill>
          </p:spPr>
          <p:txBody>
            <a:bodyPr vert="horz" wrap="square" lIns="180000" tIns="36000" rIns="180000" bIns="36000" numCol="1" rtlCol="0" anchor="t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altLang="nl-NL" sz="2600" dirty="0">
                  <a:latin typeface="Arial" panose="020B0604020202020204" pitchFamily="34" charset="0"/>
                  <a:cs typeface="Arial" panose="020B0604020202020204" pitchFamily="34" charset="0"/>
                </a:rPr>
                <a:t>MIVA-Collecte 2024</a:t>
              </a:r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53B8305A-C868-6C1A-F411-C448A6EFA908}"/>
              </a:ext>
            </a:extLst>
          </p:cNvPr>
          <p:cNvGrpSpPr/>
          <p:nvPr/>
        </p:nvGrpSpPr>
        <p:grpSpPr>
          <a:xfrm>
            <a:off x="10774680" y="6103620"/>
            <a:ext cx="1139606" cy="468296"/>
            <a:chOff x="4064000" y="2197100"/>
            <a:chExt cx="6265239" cy="2463800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24D69170-A10E-9881-EE56-C15FE15A7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4000" y="2197100"/>
              <a:ext cx="4064000" cy="2463800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9D9062EE-1796-8FD4-5B11-F1D00A78A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1622" y="2543243"/>
              <a:ext cx="2207617" cy="1753108"/>
            </a:xfrm>
            <a:prstGeom prst="rect">
              <a:avLst/>
            </a:prstGeom>
          </p:spPr>
        </p:pic>
      </p:grpSp>
      <p:pic>
        <p:nvPicPr>
          <p:cNvPr id="8" name="Afbeelding 7" descr="Afbeelding met Lettertype, Graphics, hart, tekst&#10;&#10;Automatisch gegenereerde beschrijving">
            <a:extLst>
              <a:ext uri="{FF2B5EF4-FFF2-40B4-BE49-F238E27FC236}">
                <a16:creationId xmlns:a16="http://schemas.microsoft.com/office/drawing/2014/main" id="{84658F5F-E9B8-8C88-3655-D16FB10103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5060" y="-319536"/>
            <a:ext cx="406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0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overdekt, muur, persoon, meubels&#10;&#10;Automatisch gegenereerde beschrijving">
            <a:extLst>
              <a:ext uri="{FF2B5EF4-FFF2-40B4-BE49-F238E27FC236}">
                <a16:creationId xmlns:a16="http://schemas.microsoft.com/office/drawing/2014/main" id="{23D15457-ECC5-57F8-37DF-86FBAFAA8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381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81811A-D23A-3466-5E45-EE397B3B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Verloskundige </a:t>
            </a:r>
            <a:r>
              <a:rPr lang="nl-NL" dirty="0" err="1"/>
              <a:t>Zelly</a:t>
            </a:r>
            <a:r>
              <a:rPr lang="nl-NL" dirty="0"/>
              <a:t> heeft een missie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646A0D2-689D-8728-7FE9-D0C12A15E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238885"/>
            <a:ext cx="5607243" cy="2687163"/>
          </a:xfrm>
          <a:solidFill>
            <a:srgbClr val="FFFFFF">
              <a:alpha val="20000"/>
            </a:srgbClr>
          </a:solidFill>
          <a:effectLst>
            <a:softEdge rad="127000"/>
          </a:effectLst>
        </p:spPr>
        <p:txBody>
          <a:bodyPr/>
          <a:lstStyle/>
          <a:p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Verloskundige </a:t>
            </a:r>
            <a:r>
              <a:rPr lang="nl-N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Zelly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uit Zambia voelt zich machteloos. Haar kraamkliniek heeft namelijk geen vervoer. Zonder ambulance kan zij in noodsituaties niets doen. </a:t>
            </a:r>
            <a:r>
              <a:rPr lang="nl-N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Zelly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 onnodige sterfte voorkomen.</a:t>
            </a: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“Ik kon de baby net op tijd opvangen.” 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85404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Kraamkliniek zonder ambulance: “Wat als het misgaat?”">
            <a:hlinkClick r:id="" action="ppaction://media"/>
            <a:extLst>
              <a:ext uri="{FF2B5EF4-FFF2-40B4-BE49-F238E27FC236}">
                <a16:creationId xmlns:a16="http://schemas.microsoft.com/office/drawing/2014/main" id="{01CECB29-05C8-F3CD-A948-9E04101B9B8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5518" y="1253331"/>
            <a:ext cx="7700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7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B9A6C-2A5A-ECEA-F5A7-6D4DCFADB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Zambia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EA83F00-9CB3-9713-B23D-B2AF2C012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6525" y="1793598"/>
            <a:ext cx="5176935" cy="425500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 de grens van Centraal-, Zuid- en Oost-Afrika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Ruim 20 miljoen inwoners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Taal: Engels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Ruim 85% van de inwoners is Christelijk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Ruim 50% van de bevolking leeft onder de armoedegrens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B27CB71-A258-ED39-D3B3-6020307D5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70" y="1431630"/>
            <a:ext cx="56483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4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BE574353-AA95-B687-14FD-A9453C662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328" y="1190324"/>
            <a:ext cx="5167598" cy="51745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25A87C-825E-53EB-2BF8-317B08552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werkgebied van </a:t>
            </a:r>
            <a:r>
              <a:rPr lang="nl-NL" dirty="0" err="1"/>
              <a:t>Zelly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835859E-09A6-1957-107B-09A597652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825625"/>
            <a:ext cx="5480407" cy="4255009"/>
          </a:xfrm>
        </p:spPr>
        <p:txBody>
          <a:bodyPr>
            <a:normAutofit/>
          </a:bodyPr>
          <a:lstStyle/>
          <a:p>
            <a:r>
              <a:rPr lang="nl-NL" b="1" dirty="0"/>
              <a:t>Het district </a:t>
            </a:r>
            <a:r>
              <a:rPr lang="nl-NL" b="1" dirty="0" err="1"/>
              <a:t>Chibombo</a:t>
            </a:r>
            <a:r>
              <a:rPr lang="nl-NL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13,423 km2 groot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421,315 inwoners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Ten noorden op twee uur rijden van hoofdstad Lusaka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Een dunbevolkt gebied voornamelijk bestaande uit zandwegen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Er is maar 1 </a:t>
            </a:r>
            <a:r>
              <a:rPr lang="en-US" dirty="0" err="1"/>
              <a:t>ziekenhuis</a:t>
            </a:r>
            <a:r>
              <a:rPr lang="en-US" dirty="0"/>
              <a:t> in de </a:t>
            </a:r>
            <a:r>
              <a:rPr lang="en-US" dirty="0" err="1"/>
              <a:t>buurt</a:t>
            </a:r>
            <a:r>
              <a:rPr lang="en-US" dirty="0"/>
              <a:t>: op 2 </a:t>
            </a:r>
            <a:r>
              <a:rPr lang="en-US" dirty="0" err="1"/>
              <a:t>uur</a:t>
            </a:r>
            <a:r>
              <a:rPr lang="en-US" dirty="0"/>
              <a:t> </a:t>
            </a:r>
            <a:r>
              <a:rPr lang="en-US" dirty="0" err="1"/>
              <a:t>rijden</a:t>
            </a:r>
            <a:r>
              <a:rPr lang="en-US" dirty="0"/>
              <a:t> van de </a:t>
            </a:r>
            <a:r>
              <a:rPr lang="en-US" dirty="0" err="1"/>
              <a:t>kraamkliniek</a:t>
            </a:r>
            <a:r>
              <a:rPr lang="en-US" dirty="0"/>
              <a:t>.</a:t>
            </a:r>
          </a:p>
        </p:txBody>
      </p:sp>
      <p:sp>
        <p:nvSpPr>
          <p:cNvPr id="5" name="Pijl: links 4">
            <a:extLst>
              <a:ext uri="{FF2B5EF4-FFF2-40B4-BE49-F238E27FC236}">
                <a16:creationId xmlns:a16="http://schemas.microsoft.com/office/drawing/2014/main" id="{3EDD2180-A753-8F75-126E-551D5CC6E57E}"/>
              </a:ext>
            </a:extLst>
          </p:cNvPr>
          <p:cNvSpPr/>
          <p:nvPr/>
        </p:nvSpPr>
        <p:spPr>
          <a:xfrm>
            <a:off x="9293127" y="2214080"/>
            <a:ext cx="1549546" cy="72967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7F6581C-6E6E-3746-2FCE-C1524473AECC}"/>
              </a:ext>
            </a:extLst>
          </p:cNvPr>
          <p:cNvSpPr txBox="1"/>
          <p:nvPr/>
        </p:nvSpPr>
        <p:spPr>
          <a:xfrm>
            <a:off x="9661063" y="2394250"/>
            <a:ext cx="119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Chibombo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kaart, tekening, handschrift&#10;&#10;Automatisch gegenereerde beschrijving">
            <a:extLst>
              <a:ext uri="{FF2B5EF4-FFF2-40B4-BE49-F238E27FC236}">
                <a16:creationId xmlns:a16="http://schemas.microsoft.com/office/drawing/2014/main" id="{3AB56FC4-7D1F-D07C-E118-725A89FCC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3816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3DAEBE6E-0BC5-41B7-3C3D-143B3E64839E}"/>
              </a:ext>
            </a:extLst>
          </p:cNvPr>
          <p:cNvSpPr/>
          <p:nvPr/>
        </p:nvSpPr>
        <p:spPr>
          <a:xfrm>
            <a:off x="883579" y="626724"/>
            <a:ext cx="9513868" cy="9554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81811A-D23A-3466-5E45-EE397B3BC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579" y="626724"/>
            <a:ext cx="9544870" cy="1522614"/>
          </a:xfrm>
          <a:solidFill>
            <a:srgbClr val="FFFFFF">
              <a:alpha val="20000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Met regelmaat moeten vrouwen hun baby hier langs de kant van de weg ter wereld brengen.</a:t>
            </a:r>
            <a:r>
              <a:rPr lang="nl-NL" sz="32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 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7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1811A-D23A-3466-5E45-EE397B3BC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6"/>
            <a:ext cx="10515600" cy="1019407"/>
          </a:xfrm>
        </p:spPr>
        <p:txBody>
          <a:bodyPr>
            <a:normAutofit/>
          </a:bodyPr>
          <a:lstStyle/>
          <a:p>
            <a:pPr algn="ctr"/>
            <a:endParaRPr lang="nl-NL" sz="2400"/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31352312-8A1D-19C6-B702-0C0246D1C5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buitenshuis, wiel, fiets, grond&#10;&#10;Automatisch gegenereerde beschrijving">
            <a:extLst>
              <a:ext uri="{FF2B5EF4-FFF2-40B4-BE49-F238E27FC236}">
                <a16:creationId xmlns:a16="http://schemas.microsoft.com/office/drawing/2014/main" id="{DD42349F-A144-32AE-7DAE-872A6D4E1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0409"/>
            <a:ext cx="12192000" cy="813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93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buitenshuis, kleding, persoon, hemel&#10;&#10;Automatisch gegenereerde beschrijving">
            <a:extLst>
              <a:ext uri="{FF2B5EF4-FFF2-40B4-BE49-F238E27FC236}">
                <a16:creationId xmlns:a16="http://schemas.microsoft.com/office/drawing/2014/main" id="{397C8B45-7F2B-7442-DDB7-7059D4A8C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3230"/>
            <a:ext cx="12287892" cy="8202168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6BE2071-4F0B-48CA-1AD7-2C80FC6ED7E0}"/>
              </a:ext>
            </a:extLst>
          </p:cNvPr>
          <p:cNvSpPr/>
          <p:nvPr/>
        </p:nvSpPr>
        <p:spPr>
          <a:xfrm>
            <a:off x="7083151" y="4089117"/>
            <a:ext cx="4853778" cy="2578811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646A0D2-689D-8728-7FE9-D0C12A15E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5070" y="4195932"/>
            <a:ext cx="4903389" cy="2365179"/>
          </a:xfrm>
        </p:spPr>
        <p:txBody>
          <a:bodyPr>
            <a:normAutofit fontScale="92500" lnSpcReduction="10000"/>
          </a:bodyPr>
          <a:lstStyle/>
          <a:p>
            <a:r>
              <a:rPr lang="nl-NL" sz="2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De afstanden zijn hier enorm en er zijn alleen zandwegen. </a:t>
            </a:r>
            <a:r>
              <a:rPr lang="nl-NL" sz="2400" dirty="0">
                <a:solidFill>
                  <a:schemeClr val="bg1"/>
                </a:solidFill>
                <a:ea typeface="Calibri" panose="020F0502020204030204" pitchFamily="34" charset="0"/>
              </a:rPr>
              <a:t>M</a:t>
            </a:r>
            <a:r>
              <a:rPr lang="nl-NL" sz="2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en heeft geen geld voor vervoer. </a:t>
            </a:r>
          </a:p>
          <a:p>
            <a:r>
              <a:rPr lang="nl-NL" sz="2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Er zit voor veel zwangere vrouwen dus niks anders op: wanneer zij hun kindje bijna verwachten starten ze lopend aan een lange en onzekere tocht.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497182-D404-5B12-A2BF-A393A6963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910"/>
            <a:ext cx="10515600" cy="102523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nl-NL" sz="2800" dirty="0"/>
            </a:br>
            <a:br>
              <a:rPr lang="nl-N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63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kleding, persoon, muur, overdekt&#10;&#10;Automatisch gegenereerde beschrijving">
            <a:extLst>
              <a:ext uri="{FF2B5EF4-FFF2-40B4-BE49-F238E27FC236}">
                <a16:creationId xmlns:a16="http://schemas.microsoft.com/office/drawing/2014/main" id="{1E136CF1-C816-AAB4-8BA1-7FB6CD569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40079"/>
            <a:ext cx="12425912" cy="8294296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9A818300-C0F5-F67B-A237-5C33CCB350D5}"/>
              </a:ext>
            </a:extLst>
          </p:cNvPr>
          <p:cNvSpPr/>
          <p:nvPr/>
        </p:nvSpPr>
        <p:spPr>
          <a:xfrm>
            <a:off x="401595" y="5105575"/>
            <a:ext cx="11167106" cy="153152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81811A-D23A-3466-5E45-EE397B3BC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4553" y="5198044"/>
            <a:ext cx="11743254" cy="1737360"/>
          </a:xfrm>
        </p:spPr>
        <p:txBody>
          <a:bodyPr>
            <a:noAutofit/>
          </a:bodyPr>
          <a:lstStyle/>
          <a:p>
            <a:pPr algn="r"/>
            <a:r>
              <a:rPr lang="nl-NL" sz="3200" dirty="0">
                <a:solidFill>
                  <a:schemeClr val="bg1"/>
                </a:solidFill>
              </a:rPr>
              <a:t>Helaas kent </a:t>
            </a:r>
            <a:r>
              <a:rPr lang="nl-NL" sz="3200" dirty="0" err="1">
                <a:solidFill>
                  <a:schemeClr val="bg1"/>
                </a:solidFill>
              </a:rPr>
              <a:t>Zelly</a:t>
            </a:r>
            <a:r>
              <a:rPr lang="nl-NL" sz="3200" dirty="0">
                <a:solidFill>
                  <a:schemeClr val="bg1"/>
                </a:solidFill>
              </a:rPr>
              <a:t> tal van verhalen van vrouwen die onderweg naar de kliniek bevielen, waarbij het kindje en soms ook de moeder het niet overleefden.</a:t>
            </a:r>
          </a:p>
        </p:txBody>
      </p:sp>
    </p:spTree>
    <p:extLst>
      <p:ext uri="{BB962C8B-B14F-4D97-AF65-F5344CB8AC3E}">
        <p14:creationId xmlns:p14="http://schemas.microsoft.com/office/powerpoint/2010/main" val="26326840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f088462-c788-4b16-8be6-7e890686dfaf" xsi:nil="true"/>
    <lcf76f155ced4ddcb4097134ff3c332f xmlns="959456d4-ac6d-4a45-82fd-c3d0624e823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ADED0DCE9FE347BD1D9A249E675DEA" ma:contentTypeVersion="17" ma:contentTypeDescription="Een nieuw document maken." ma:contentTypeScope="" ma:versionID="1c7bcf86cb2494c2ffffb8c08c55a83d">
  <xsd:schema xmlns:xsd="http://www.w3.org/2001/XMLSchema" xmlns:xs="http://www.w3.org/2001/XMLSchema" xmlns:p="http://schemas.microsoft.com/office/2006/metadata/properties" xmlns:ns2="959456d4-ac6d-4a45-82fd-c3d0624e823d" xmlns:ns3="2f088462-c788-4b16-8be6-7e890686dfaf" targetNamespace="http://schemas.microsoft.com/office/2006/metadata/properties" ma:root="true" ma:fieldsID="c9895986e452421ca8b5163a178deef2" ns2:_="" ns3:_="">
    <xsd:import namespace="959456d4-ac6d-4a45-82fd-c3d0624e823d"/>
    <xsd:import namespace="2f088462-c788-4b16-8be6-7e890686df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456d4-ac6d-4a45-82fd-c3d0624e82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b66a397d-77b7-46e0-b3ed-e6c56e7246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88462-c788-4b16-8be6-7e890686df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58c45ce-70dc-41bf-a235-91b0a32144b1}" ma:internalName="TaxCatchAll" ma:showField="CatchAllData" ma:web="2f088462-c788-4b16-8be6-7e890686df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6F33F9-C0C6-4298-A43D-08A2D0B509F5}">
  <ds:schemaRefs>
    <ds:schemaRef ds:uri="2f088462-c788-4b16-8be6-7e890686dfaf"/>
    <ds:schemaRef ds:uri="http://purl.org/dc/dcmitype/"/>
    <ds:schemaRef ds:uri="959456d4-ac6d-4a45-82fd-c3d0624e823d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B2983E-2969-46E0-8A16-AAF7E710EA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A49C09-7AE5-4548-AA21-68E1C261EC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9456d4-ac6d-4a45-82fd-c3d0624e823d"/>
    <ds:schemaRef ds:uri="2f088462-c788-4b16-8be6-7e890686df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Breedbeeld</PresentationFormat>
  <Paragraphs>38</Paragraphs>
  <Slides>18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Kantoorthema</vt:lpstr>
      <vt:lpstr>PowerPoint-presentatie</vt:lpstr>
      <vt:lpstr>Verloskundige Zelly heeft een missie</vt:lpstr>
      <vt:lpstr>PowerPoint-presentatie</vt:lpstr>
      <vt:lpstr>Zambia</vt:lpstr>
      <vt:lpstr>Het werkgebied van Zelly</vt:lpstr>
      <vt:lpstr>Met regelmaat moeten vrouwen hun baby hier langs de kant van de weg ter wereld brengen. </vt:lpstr>
      <vt:lpstr>PowerPoint-presentatie</vt:lpstr>
      <vt:lpstr>  </vt:lpstr>
      <vt:lpstr>Helaas kent Zelly tal van verhalen van vrouwen die onderweg naar de kliniek bevielen, waarbij het kindje en soms ook de moeder het niet overleefden.</vt:lpstr>
      <vt:lpstr>PowerPoint-presentatie</vt:lpstr>
      <vt:lpstr>Zelly bezoekt vrouwen thuis en helpt ze in de kliniek.</vt:lpstr>
      <vt:lpstr>“In de bijbel staat geschreven; help je buren en houd van je vrienden. Daarom zal ik dit werk blijven doen, ik ben blij dat ik zo van betekenis kan zijn.”</vt:lpstr>
      <vt:lpstr>Zelly gebruikt haar eigen fiets om vrouwen te bezoeken. De kliniek heeft geen enkel vervoer. </vt:lpstr>
      <vt:lpstr>PowerPoint-presentatie</vt:lpstr>
      <vt:lpstr>Zelly maakt zich zorgen: “Er is geen geld voor vervoer en we hebben geen ambulance. Wat als het mis gaat?”</vt:lpstr>
      <vt:lpstr>Met goed vervoer hoeven geen (nieuwe) levens meer verloren te gaan. </vt:lpstr>
      <vt:lpstr>Helpt u Zelly met een donatie voor de ambulance?  Samen maken we levensreddende geboortezorg bereikbaar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Mevrouw Lynch</dc:creator>
  <cp:lastModifiedBy>Sanne van Neerven</cp:lastModifiedBy>
  <cp:revision>14</cp:revision>
  <cp:lastPrinted>2023-06-08T13:33:46Z</cp:lastPrinted>
  <dcterms:created xsi:type="dcterms:W3CDTF">2023-04-14T10:46:50Z</dcterms:created>
  <dcterms:modified xsi:type="dcterms:W3CDTF">2024-06-06T15:02:16Z</dcterms:modified>
  <cp:contentStatus>Definitief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0x01010093ADED0DCE9FE347BD1D9A249E675DEA</vt:lpwstr>
  </property>
  <property fmtid="{D5CDD505-2E9C-101B-9397-08002B2CF9AE}" pid="3" name="MediaServiceImageTags">
    <vt:lpwstr/>
  </property>
  <property fmtid="{D5CDD505-2E9C-101B-9397-08002B2CF9AE}" pid="4" name="_MarkAsFinal">
    <vt:bool>true</vt:bool>
  </property>
</Properties>
</file>