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7" r:id="rId5"/>
    <p:sldId id="260" r:id="rId6"/>
    <p:sldId id="262" r:id="rId7"/>
    <p:sldId id="275" r:id="rId8"/>
    <p:sldId id="276" r:id="rId9"/>
    <p:sldId id="273" r:id="rId10"/>
    <p:sldId id="268" r:id="rId11"/>
    <p:sldId id="266" r:id="rId12"/>
    <p:sldId id="267" r:id="rId13"/>
    <p:sldId id="272" r:id="rId14"/>
    <p:sldId id="280" r:id="rId15"/>
    <p:sldId id="271" r:id="rId16"/>
    <p:sldId id="279" r:id="rId17"/>
    <p:sldId id="264" r:id="rId18"/>
    <p:sldId id="269" r:id="rId19"/>
    <p:sldId id="261" r:id="rId20"/>
    <p:sldId id="270" r:id="rId21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56A61B-B270-FC31-0942-D5440F190952}" name="Pauline Herder-van Zantvliet" initials="PHvZ" userId="S::PHerder@miva.nl::300c8174-6da9-4e14-9616-de67ffd82d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30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17E071-2773-4EEC-AE89-D9DA9CE27875}" v="14" dt="2023-06-08T14:39:41.737"/>
    <p1510:client id="{60B365F6-FA1C-4DA8-9E4B-2D757B37F1F0}" v="32" dt="2023-06-08T14:11:47.9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62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ne van Neerven" userId="ee8845d3-3a6d-4351-bff6-422598dec0ec" providerId="ADAL" clId="{4F6095F8-C3E2-4EB8-B8CD-443EF24DCD81}"/>
    <pc:docChg chg="undo custSel addSld modSld sldOrd">
      <pc:chgData name="Sanne van Neerven" userId="ee8845d3-3a6d-4351-bff6-422598dec0ec" providerId="ADAL" clId="{4F6095F8-C3E2-4EB8-B8CD-443EF24DCD81}" dt="2023-06-06T13:12:11.351" v="192"/>
      <pc:docMkLst>
        <pc:docMk/>
      </pc:docMkLst>
      <pc:sldChg chg="modSp mod">
        <pc:chgData name="Sanne van Neerven" userId="ee8845d3-3a6d-4351-bff6-422598dec0ec" providerId="ADAL" clId="{4F6095F8-C3E2-4EB8-B8CD-443EF24DCD81}" dt="2023-06-06T12:48:51.382" v="3" actId="2711"/>
        <pc:sldMkLst>
          <pc:docMk/>
          <pc:sldMk cId="534696930" sldId="257"/>
        </pc:sldMkLst>
        <pc:spChg chg="mod">
          <ac:chgData name="Sanne van Neerven" userId="ee8845d3-3a6d-4351-bff6-422598dec0ec" providerId="ADAL" clId="{4F6095F8-C3E2-4EB8-B8CD-443EF24DCD81}" dt="2023-06-06T12:48:51.382" v="3" actId="2711"/>
          <ac:spMkLst>
            <pc:docMk/>
            <pc:sldMk cId="534696930" sldId="257"/>
            <ac:spMk id="4" creationId="{44E5482A-047F-7DBE-8803-F39281C3C665}"/>
          </ac:spMkLst>
        </pc:spChg>
      </pc:sldChg>
      <pc:sldChg chg="modSp mod">
        <pc:chgData name="Sanne van Neerven" userId="ee8845d3-3a6d-4351-bff6-422598dec0ec" providerId="ADAL" clId="{4F6095F8-C3E2-4EB8-B8CD-443EF24DCD81}" dt="2023-06-06T13:11:23.420" v="190" actId="113"/>
        <pc:sldMkLst>
          <pc:docMk/>
          <pc:sldMk cId="854041243" sldId="260"/>
        </pc:sldMkLst>
        <pc:spChg chg="mod">
          <ac:chgData name="Sanne van Neerven" userId="ee8845d3-3a6d-4351-bff6-422598dec0ec" providerId="ADAL" clId="{4F6095F8-C3E2-4EB8-B8CD-443EF24DCD81}" dt="2023-06-06T13:11:23.420" v="190" actId="113"/>
          <ac:spMkLst>
            <pc:docMk/>
            <pc:sldMk cId="854041243" sldId="260"/>
            <ac:spMk id="3" creationId="{1646A0D2-689D-8728-7FE9-D0C12A15E18F}"/>
          </ac:spMkLst>
        </pc:spChg>
      </pc:sldChg>
      <pc:sldChg chg="modSp mod">
        <pc:chgData name="Sanne van Neerven" userId="ee8845d3-3a6d-4351-bff6-422598dec0ec" providerId="ADAL" clId="{4F6095F8-C3E2-4EB8-B8CD-443EF24DCD81}" dt="2023-06-06T12:55:55.798" v="33" actId="113"/>
        <pc:sldMkLst>
          <pc:docMk/>
          <pc:sldMk cId="2102912027" sldId="261"/>
        </pc:sldMkLst>
        <pc:spChg chg="mod">
          <ac:chgData name="Sanne van Neerven" userId="ee8845d3-3a6d-4351-bff6-422598dec0ec" providerId="ADAL" clId="{4F6095F8-C3E2-4EB8-B8CD-443EF24DCD81}" dt="2023-06-06T12:55:33.995" v="22" actId="20577"/>
          <ac:spMkLst>
            <pc:docMk/>
            <pc:sldMk cId="2102912027" sldId="261"/>
            <ac:spMk id="2" creationId="{6D51401E-EADF-FE12-E3F0-7A909BD6A3AF}"/>
          </ac:spMkLst>
        </pc:spChg>
        <pc:spChg chg="mod">
          <ac:chgData name="Sanne van Neerven" userId="ee8845d3-3a6d-4351-bff6-422598dec0ec" providerId="ADAL" clId="{4F6095F8-C3E2-4EB8-B8CD-443EF24DCD81}" dt="2023-06-06T12:55:55.798" v="33" actId="113"/>
          <ac:spMkLst>
            <pc:docMk/>
            <pc:sldMk cId="2102912027" sldId="261"/>
            <ac:spMk id="3" creationId="{1B1BEEC0-1C1C-303A-FCD0-4C8BFA35B653}"/>
          </ac:spMkLst>
        </pc:spChg>
      </pc:sldChg>
      <pc:sldChg chg="addSp modSp mod">
        <pc:chgData name="Sanne van Neerven" userId="ee8845d3-3a6d-4351-bff6-422598dec0ec" providerId="ADAL" clId="{4F6095F8-C3E2-4EB8-B8CD-443EF24DCD81}" dt="2023-06-06T13:02:47.216" v="69" actId="20577"/>
        <pc:sldMkLst>
          <pc:docMk/>
          <pc:sldMk cId="2266563996" sldId="266"/>
        </pc:sldMkLst>
        <pc:spChg chg="add mod">
          <ac:chgData name="Sanne van Neerven" userId="ee8845d3-3a6d-4351-bff6-422598dec0ec" providerId="ADAL" clId="{4F6095F8-C3E2-4EB8-B8CD-443EF24DCD81}" dt="2023-06-06T13:02:12.501" v="65" actId="20577"/>
          <ac:spMkLst>
            <pc:docMk/>
            <pc:sldMk cId="2266563996" sldId="266"/>
            <ac:spMk id="2" creationId="{73497182-D404-5B12-A2BF-A393A6963272}"/>
          </ac:spMkLst>
        </pc:spChg>
        <pc:spChg chg="mod">
          <ac:chgData name="Sanne van Neerven" userId="ee8845d3-3a6d-4351-bff6-422598dec0ec" providerId="ADAL" clId="{4F6095F8-C3E2-4EB8-B8CD-443EF24DCD81}" dt="2023-06-06T13:02:47.216" v="69" actId="20577"/>
          <ac:spMkLst>
            <pc:docMk/>
            <pc:sldMk cId="2266563996" sldId="266"/>
            <ac:spMk id="3" creationId="{1646A0D2-689D-8728-7FE9-D0C12A15E18F}"/>
          </ac:spMkLst>
        </pc:spChg>
      </pc:sldChg>
      <pc:sldChg chg="addSp delSp modSp mod">
        <pc:chgData name="Sanne van Neerven" userId="ee8845d3-3a6d-4351-bff6-422598dec0ec" providerId="ADAL" clId="{4F6095F8-C3E2-4EB8-B8CD-443EF24DCD81}" dt="2023-06-06T12:53:02.931" v="11" actId="207"/>
        <pc:sldMkLst>
          <pc:docMk/>
          <pc:sldMk cId="2632684006" sldId="267"/>
        </pc:sldMkLst>
        <pc:spChg chg="mod">
          <ac:chgData name="Sanne van Neerven" userId="ee8845d3-3a6d-4351-bff6-422598dec0ec" providerId="ADAL" clId="{4F6095F8-C3E2-4EB8-B8CD-443EF24DCD81}" dt="2023-06-06T12:53:02.931" v="11" actId="207"/>
          <ac:spMkLst>
            <pc:docMk/>
            <pc:sldMk cId="2632684006" sldId="267"/>
            <ac:spMk id="3" creationId="{1646A0D2-689D-8728-7FE9-D0C12A15E18F}"/>
          </ac:spMkLst>
        </pc:spChg>
        <pc:spChg chg="add del">
          <ac:chgData name="Sanne van Neerven" userId="ee8845d3-3a6d-4351-bff6-422598dec0ec" providerId="ADAL" clId="{4F6095F8-C3E2-4EB8-B8CD-443EF24DCD81}" dt="2023-06-06T12:51:32.620" v="5" actId="11529"/>
          <ac:spMkLst>
            <pc:docMk/>
            <pc:sldMk cId="2632684006" sldId="267"/>
            <ac:spMk id="4" creationId="{CDFC137D-63F4-464E-1A43-4AF57FEC1C37}"/>
          </ac:spMkLst>
        </pc:spChg>
        <pc:spChg chg="add mod ord">
          <ac:chgData name="Sanne van Neerven" userId="ee8845d3-3a6d-4351-bff6-422598dec0ec" providerId="ADAL" clId="{4F6095F8-C3E2-4EB8-B8CD-443EF24DCD81}" dt="2023-06-06T12:52:34.049" v="9" actId="167"/>
          <ac:spMkLst>
            <pc:docMk/>
            <pc:sldMk cId="2632684006" sldId="267"/>
            <ac:spMk id="5" creationId="{C2CEEA17-E278-4769-C1E0-ACD8C5DF62A0}"/>
          </ac:spMkLst>
        </pc:spChg>
        <pc:picChg chg="ord">
          <ac:chgData name="Sanne van Neerven" userId="ee8845d3-3a6d-4351-bff6-422598dec0ec" providerId="ADAL" clId="{4F6095F8-C3E2-4EB8-B8CD-443EF24DCD81}" dt="2023-06-06T12:52:46.366" v="10" actId="167"/>
          <ac:picMkLst>
            <pc:docMk/>
            <pc:sldMk cId="2632684006" sldId="267"/>
            <ac:picMk id="6" creationId="{12B42813-5DBB-A5B5-88B2-E5C869A9A5ED}"/>
          </ac:picMkLst>
        </pc:picChg>
      </pc:sldChg>
      <pc:sldChg chg="addSp delSp modSp mod ord">
        <pc:chgData name="Sanne van Neerven" userId="ee8845d3-3a6d-4351-bff6-422598dec0ec" providerId="ADAL" clId="{4F6095F8-C3E2-4EB8-B8CD-443EF24DCD81}" dt="2023-06-06T13:06:18.887" v="134"/>
        <pc:sldMkLst>
          <pc:docMk/>
          <pc:sldMk cId="1169393025" sldId="268"/>
        </pc:sldMkLst>
        <pc:spChg chg="mod">
          <ac:chgData name="Sanne van Neerven" userId="ee8845d3-3a6d-4351-bff6-422598dec0ec" providerId="ADAL" clId="{4F6095F8-C3E2-4EB8-B8CD-443EF24DCD81}" dt="2023-06-06T13:03:27.475" v="71" actId="6549"/>
          <ac:spMkLst>
            <pc:docMk/>
            <pc:sldMk cId="1169393025" sldId="268"/>
            <ac:spMk id="2" creationId="{4981811A-D23A-3466-5E45-EE397B3BC9B3}"/>
          </ac:spMkLst>
        </pc:spChg>
        <pc:picChg chg="add mod modCrop">
          <ac:chgData name="Sanne van Neerven" userId="ee8845d3-3a6d-4351-bff6-422598dec0ec" providerId="ADAL" clId="{4F6095F8-C3E2-4EB8-B8CD-443EF24DCD81}" dt="2023-06-06T13:05:58.801" v="130" actId="732"/>
          <ac:picMkLst>
            <pc:docMk/>
            <pc:sldMk cId="1169393025" sldId="268"/>
            <ac:picMk id="4" creationId="{6D938DC6-685C-2A91-490D-226C22C54CA1}"/>
          </ac:picMkLst>
        </pc:picChg>
        <pc:picChg chg="del">
          <ac:chgData name="Sanne van Neerven" userId="ee8845d3-3a6d-4351-bff6-422598dec0ec" providerId="ADAL" clId="{4F6095F8-C3E2-4EB8-B8CD-443EF24DCD81}" dt="2023-06-06T13:03:29.860" v="72" actId="478"/>
          <ac:picMkLst>
            <pc:docMk/>
            <pc:sldMk cId="1169393025" sldId="268"/>
            <ac:picMk id="6" creationId="{87785957-2797-EB07-9FC8-B41851607ED7}"/>
          </ac:picMkLst>
        </pc:picChg>
      </pc:sldChg>
      <pc:sldChg chg="addSp modSp mod">
        <pc:chgData name="Sanne van Neerven" userId="ee8845d3-3a6d-4351-bff6-422598dec0ec" providerId="ADAL" clId="{4F6095F8-C3E2-4EB8-B8CD-443EF24DCD81}" dt="2023-06-06T12:58:51.112" v="50" actId="20577"/>
        <pc:sldMkLst>
          <pc:docMk/>
          <pc:sldMk cId="4193626332" sldId="269"/>
        </pc:sldMkLst>
        <pc:spChg chg="mod ord">
          <ac:chgData name="Sanne van Neerven" userId="ee8845d3-3a6d-4351-bff6-422598dec0ec" providerId="ADAL" clId="{4F6095F8-C3E2-4EB8-B8CD-443EF24DCD81}" dt="2023-06-06T12:58:40.229" v="48" actId="20577"/>
          <ac:spMkLst>
            <pc:docMk/>
            <pc:sldMk cId="4193626332" sldId="269"/>
            <ac:spMk id="2" creationId="{4981811A-D23A-3466-5E45-EE397B3BC9B3}"/>
          </ac:spMkLst>
        </pc:spChg>
        <pc:spChg chg="mod">
          <ac:chgData name="Sanne van Neerven" userId="ee8845d3-3a6d-4351-bff6-422598dec0ec" providerId="ADAL" clId="{4F6095F8-C3E2-4EB8-B8CD-443EF24DCD81}" dt="2023-06-06T12:58:51.112" v="50" actId="20577"/>
          <ac:spMkLst>
            <pc:docMk/>
            <pc:sldMk cId="4193626332" sldId="269"/>
            <ac:spMk id="3" creationId="{1646A0D2-689D-8728-7FE9-D0C12A15E18F}"/>
          </ac:spMkLst>
        </pc:spChg>
        <pc:spChg chg="add mod ord">
          <ac:chgData name="Sanne van Neerven" userId="ee8845d3-3a6d-4351-bff6-422598dec0ec" providerId="ADAL" clId="{4F6095F8-C3E2-4EB8-B8CD-443EF24DCD81}" dt="2023-06-06T12:58:22.023" v="43" actId="167"/>
          <ac:spMkLst>
            <pc:docMk/>
            <pc:sldMk cId="4193626332" sldId="269"/>
            <ac:spMk id="4" creationId="{BB5A8512-839D-5389-2D99-2BBEFA9A14EE}"/>
          </ac:spMkLst>
        </pc:spChg>
        <pc:picChg chg="ord">
          <ac:chgData name="Sanne van Neerven" userId="ee8845d3-3a6d-4351-bff6-422598dec0ec" providerId="ADAL" clId="{4F6095F8-C3E2-4EB8-B8CD-443EF24DCD81}" dt="2023-06-06T12:58:25.592" v="44" actId="167"/>
          <ac:picMkLst>
            <pc:docMk/>
            <pc:sldMk cId="4193626332" sldId="269"/>
            <ac:picMk id="6" creationId="{34368A1F-2697-5F74-91AB-8A1487EEC422}"/>
          </ac:picMkLst>
        </pc:picChg>
      </pc:sldChg>
      <pc:sldChg chg="add">
        <pc:chgData name="Sanne van Neerven" userId="ee8845d3-3a6d-4351-bff6-422598dec0ec" providerId="ADAL" clId="{4F6095F8-C3E2-4EB8-B8CD-443EF24DCD81}" dt="2023-06-06T13:03:20.597" v="70" actId="2890"/>
        <pc:sldMkLst>
          <pc:docMk/>
          <pc:sldMk cId="4274922339" sldId="271"/>
        </pc:sldMkLst>
      </pc:sldChg>
      <pc:sldChg chg="addSp delSp modSp add mod ord">
        <pc:chgData name="Sanne van Neerven" userId="ee8845d3-3a6d-4351-bff6-422598dec0ec" providerId="ADAL" clId="{4F6095F8-C3E2-4EB8-B8CD-443EF24DCD81}" dt="2023-06-06T13:12:11.351" v="192"/>
        <pc:sldMkLst>
          <pc:docMk/>
          <pc:sldMk cId="330998899" sldId="272"/>
        </pc:sldMkLst>
        <pc:spChg chg="mod">
          <ac:chgData name="Sanne van Neerven" userId="ee8845d3-3a6d-4351-bff6-422598dec0ec" providerId="ADAL" clId="{4F6095F8-C3E2-4EB8-B8CD-443EF24DCD81}" dt="2023-06-06T13:08:01.159" v="138" actId="6549"/>
          <ac:spMkLst>
            <pc:docMk/>
            <pc:sldMk cId="330998899" sldId="272"/>
            <ac:spMk id="2" creationId="{4981811A-D23A-3466-5E45-EE397B3BC9B3}"/>
          </ac:spMkLst>
        </pc:spChg>
        <pc:spChg chg="mod">
          <ac:chgData name="Sanne van Neerven" userId="ee8845d3-3a6d-4351-bff6-422598dec0ec" providerId="ADAL" clId="{4F6095F8-C3E2-4EB8-B8CD-443EF24DCD81}" dt="2023-06-06T13:07:58.084" v="137" actId="6549"/>
          <ac:spMkLst>
            <pc:docMk/>
            <pc:sldMk cId="330998899" sldId="272"/>
            <ac:spMk id="3" creationId="{1646A0D2-689D-8728-7FE9-D0C12A15E18F}"/>
          </ac:spMkLst>
        </pc:spChg>
        <pc:picChg chg="del">
          <ac:chgData name="Sanne van Neerven" userId="ee8845d3-3a6d-4351-bff6-422598dec0ec" providerId="ADAL" clId="{4F6095F8-C3E2-4EB8-B8CD-443EF24DCD81}" dt="2023-06-06T13:07:53.915" v="136" actId="478"/>
          <ac:picMkLst>
            <pc:docMk/>
            <pc:sldMk cId="330998899" sldId="272"/>
            <ac:picMk id="5" creationId="{B071F0D5-9DAD-2254-9E95-DF1F4A7A48CD}"/>
          </ac:picMkLst>
        </pc:picChg>
        <pc:picChg chg="add del mod">
          <ac:chgData name="Sanne van Neerven" userId="ee8845d3-3a6d-4351-bff6-422598dec0ec" providerId="ADAL" clId="{4F6095F8-C3E2-4EB8-B8CD-443EF24DCD81}" dt="2023-06-06T13:09:02.306" v="142" actId="478"/>
          <ac:picMkLst>
            <pc:docMk/>
            <pc:sldMk cId="330998899" sldId="272"/>
            <ac:picMk id="6" creationId="{5B9094F2-3A56-2906-E623-7A619B2AF92E}"/>
          </ac:picMkLst>
        </pc:picChg>
        <pc:picChg chg="add mod modCrop">
          <ac:chgData name="Sanne van Neerven" userId="ee8845d3-3a6d-4351-bff6-422598dec0ec" providerId="ADAL" clId="{4F6095F8-C3E2-4EB8-B8CD-443EF24DCD81}" dt="2023-06-06T13:10:46.178" v="188" actId="732"/>
          <ac:picMkLst>
            <pc:docMk/>
            <pc:sldMk cId="330998899" sldId="272"/>
            <ac:picMk id="8" creationId="{62B1A006-6B31-60AE-D010-0051FAC6DD60}"/>
          </ac:picMkLst>
        </pc:picChg>
      </pc:sldChg>
    </pc:docChg>
  </pc:docChgLst>
  <pc:docChgLst>
    <pc:chgData name="Sanne van Neerven" userId="ee8845d3-3a6d-4351-bff6-422598dec0ec" providerId="ADAL" clId="{AE9FD77B-4279-448E-BB76-6BA3C4685637}"/>
    <pc:docChg chg="custSel modSld">
      <pc:chgData name="Sanne van Neerven" userId="ee8845d3-3a6d-4351-bff6-422598dec0ec" providerId="ADAL" clId="{AE9FD77B-4279-448E-BB76-6BA3C4685637}" dt="2023-05-01T12:16:06.025" v="8" actId="20577"/>
      <pc:docMkLst>
        <pc:docMk/>
      </pc:docMkLst>
      <pc:sldChg chg="modSp mod">
        <pc:chgData name="Sanne van Neerven" userId="ee8845d3-3a6d-4351-bff6-422598dec0ec" providerId="ADAL" clId="{AE9FD77B-4279-448E-BB76-6BA3C4685637}" dt="2023-05-01T12:16:06.025" v="8" actId="20577"/>
        <pc:sldMkLst>
          <pc:docMk/>
          <pc:sldMk cId="2102912027" sldId="261"/>
        </pc:sldMkLst>
        <pc:spChg chg="mod">
          <ac:chgData name="Sanne van Neerven" userId="ee8845d3-3a6d-4351-bff6-422598dec0ec" providerId="ADAL" clId="{AE9FD77B-4279-448E-BB76-6BA3C4685637}" dt="2023-05-01T12:16:06.025" v="8" actId="20577"/>
          <ac:spMkLst>
            <pc:docMk/>
            <pc:sldMk cId="2102912027" sldId="261"/>
            <ac:spMk id="2" creationId="{6D51401E-EADF-FE12-E3F0-7A909BD6A3AF}"/>
          </ac:spMkLst>
        </pc:spChg>
        <pc:spChg chg="mod">
          <ac:chgData name="Sanne van Neerven" userId="ee8845d3-3a6d-4351-bff6-422598dec0ec" providerId="ADAL" clId="{AE9FD77B-4279-448E-BB76-6BA3C4685637}" dt="2023-05-01T12:15:19.183" v="2" actId="15"/>
          <ac:spMkLst>
            <pc:docMk/>
            <pc:sldMk cId="2102912027" sldId="261"/>
            <ac:spMk id="3" creationId="{1B1BEEC0-1C1C-303A-FCD0-4C8BFA35B653}"/>
          </ac:spMkLst>
        </pc:spChg>
      </pc:sldChg>
    </pc:docChg>
  </pc:docChgLst>
  <pc:docChgLst>
    <pc:chgData name="Sanne van Neerven" userId="ee8845d3-3a6d-4351-bff6-422598dec0ec" providerId="ADAL" clId="{B732883B-A3EE-4D1B-8D57-F88037663624}"/>
    <pc:docChg chg="undo custSel addSld delSld modSld sldOrd">
      <pc:chgData name="Sanne van Neerven" userId="ee8845d3-3a6d-4351-bff6-422598dec0ec" providerId="ADAL" clId="{B732883B-A3EE-4D1B-8D57-F88037663624}" dt="2023-05-02T12:17:27.808" v="1338" actId="20577"/>
      <pc:docMkLst>
        <pc:docMk/>
      </pc:docMkLst>
      <pc:sldChg chg="addSp delSp modSp mod">
        <pc:chgData name="Sanne van Neerven" userId="ee8845d3-3a6d-4351-bff6-422598dec0ec" providerId="ADAL" clId="{B732883B-A3EE-4D1B-8D57-F88037663624}" dt="2023-05-02T10:18:57.005" v="402" actId="14100"/>
        <pc:sldMkLst>
          <pc:docMk/>
          <pc:sldMk cId="534696930" sldId="257"/>
        </pc:sldMkLst>
        <pc:spChg chg="mod">
          <ac:chgData name="Sanne van Neerven" userId="ee8845d3-3a6d-4351-bff6-422598dec0ec" providerId="ADAL" clId="{B732883B-A3EE-4D1B-8D57-F88037663624}" dt="2023-05-02T10:06:42.853" v="258" actId="1076"/>
          <ac:spMkLst>
            <pc:docMk/>
            <pc:sldMk cId="534696930" sldId="257"/>
            <ac:spMk id="4" creationId="{44E5482A-047F-7DBE-8803-F39281C3C665}"/>
          </ac:spMkLst>
        </pc:spChg>
        <pc:spChg chg="mod">
          <ac:chgData name="Sanne van Neerven" userId="ee8845d3-3a6d-4351-bff6-422598dec0ec" providerId="ADAL" clId="{B732883B-A3EE-4D1B-8D57-F88037663624}" dt="2023-05-02T10:04:42.151" v="191" actId="14100"/>
          <ac:spMkLst>
            <pc:docMk/>
            <pc:sldMk cId="534696930" sldId="257"/>
            <ac:spMk id="5" creationId="{BCCBF8AF-4210-770E-9924-981E0CA0203D}"/>
          </ac:spMkLst>
        </pc:spChg>
        <pc:grpChg chg="mod">
          <ac:chgData name="Sanne van Neerven" userId="ee8845d3-3a6d-4351-bff6-422598dec0ec" providerId="ADAL" clId="{B732883B-A3EE-4D1B-8D57-F88037663624}" dt="2023-05-02T10:18:57.005" v="402" actId="14100"/>
          <ac:grpSpMkLst>
            <pc:docMk/>
            <pc:sldMk cId="534696930" sldId="257"/>
            <ac:grpSpMk id="10" creationId="{53B8305A-C868-6C1A-F411-C448A6EFA908}"/>
          </ac:grpSpMkLst>
        </pc:grpChg>
        <pc:grpChg chg="mod">
          <ac:chgData name="Sanne van Neerven" userId="ee8845d3-3a6d-4351-bff6-422598dec0ec" providerId="ADAL" clId="{B732883B-A3EE-4D1B-8D57-F88037663624}" dt="2023-05-02T10:18:35.342" v="399" actId="1076"/>
          <ac:grpSpMkLst>
            <pc:docMk/>
            <pc:sldMk cId="534696930" sldId="257"/>
            <ac:grpSpMk id="13" creationId="{EDE070FA-9FD5-10E3-EE92-2FA85A6BDB5E}"/>
          </ac:grpSpMkLst>
        </pc:grpChg>
        <pc:picChg chg="mod">
          <ac:chgData name="Sanne van Neerven" userId="ee8845d3-3a6d-4351-bff6-422598dec0ec" providerId="ADAL" clId="{B732883B-A3EE-4D1B-8D57-F88037663624}" dt="2023-05-02T10:18:13.478" v="397" actId="1076"/>
          <ac:picMkLst>
            <pc:docMk/>
            <pc:sldMk cId="534696930" sldId="257"/>
            <ac:picMk id="3" creationId="{4918D6B2-42F9-D628-F96E-CF3C2BFCDA9F}"/>
          </ac:picMkLst>
        </pc:picChg>
        <pc:picChg chg="add del mod ord modCrop">
          <ac:chgData name="Sanne van Neerven" userId="ee8845d3-3a6d-4351-bff6-422598dec0ec" providerId="ADAL" clId="{B732883B-A3EE-4D1B-8D57-F88037663624}" dt="2023-05-02T10:08:17.272" v="265" actId="478"/>
          <ac:picMkLst>
            <pc:docMk/>
            <pc:sldMk cId="534696930" sldId="257"/>
            <ac:picMk id="6" creationId="{79713B09-57EB-7A4E-50BD-4C6B2FBFCB86}"/>
          </ac:picMkLst>
        </pc:picChg>
        <pc:picChg chg="del">
          <ac:chgData name="Sanne van Neerven" userId="ee8845d3-3a6d-4351-bff6-422598dec0ec" providerId="ADAL" clId="{B732883B-A3EE-4D1B-8D57-F88037663624}" dt="2023-05-02T09:58:07.442" v="8" actId="478"/>
          <ac:picMkLst>
            <pc:docMk/>
            <pc:sldMk cId="534696930" sldId="257"/>
            <ac:picMk id="11" creationId="{979C355A-B78D-CB01-54DF-8C7FD4ED3A8E}"/>
          </ac:picMkLst>
        </pc:picChg>
        <pc:picChg chg="add del mod ord modCrop">
          <ac:chgData name="Sanne van Neerven" userId="ee8845d3-3a6d-4351-bff6-422598dec0ec" providerId="ADAL" clId="{B732883B-A3EE-4D1B-8D57-F88037663624}" dt="2023-05-02T10:10:27.798" v="348" actId="478"/>
          <ac:picMkLst>
            <pc:docMk/>
            <pc:sldMk cId="534696930" sldId="257"/>
            <ac:picMk id="12" creationId="{A2F76931-A26D-13CB-BAEA-3138D54EAF00}"/>
          </ac:picMkLst>
        </pc:picChg>
        <pc:picChg chg="add del mod ord modCrop">
          <ac:chgData name="Sanne van Neerven" userId="ee8845d3-3a6d-4351-bff6-422598dec0ec" providerId="ADAL" clId="{B732883B-A3EE-4D1B-8D57-F88037663624}" dt="2023-05-02T10:15:35.252" v="372" actId="478"/>
          <ac:picMkLst>
            <pc:docMk/>
            <pc:sldMk cId="534696930" sldId="257"/>
            <ac:picMk id="15" creationId="{6F3660EB-B63A-337D-CF37-01F386A80B98}"/>
          </ac:picMkLst>
        </pc:picChg>
        <pc:picChg chg="add mod ord modCrop">
          <ac:chgData name="Sanne van Neerven" userId="ee8845d3-3a6d-4351-bff6-422598dec0ec" providerId="ADAL" clId="{B732883B-A3EE-4D1B-8D57-F88037663624}" dt="2023-05-02T10:17:56.604" v="394" actId="1076"/>
          <ac:picMkLst>
            <pc:docMk/>
            <pc:sldMk cId="534696930" sldId="257"/>
            <ac:picMk id="17" creationId="{094AB382-03E5-DB80-7CD5-F6CDB7DC26C7}"/>
          </ac:picMkLst>
        </pc:picChg>
      </pc:sldChg>
      <pc:sldChg chg="addSp delSp modSp del mod">
        <pc:chgData name="Sanne van Neerven" userId="ee8845d3-3a6d-4351-bff6-422598dec0ec" providerId="ADAL" clId="{B732883B-A3EE-4D1B-8D57-F88037663624}" dt="2023-05-02T11:02:29.017" v="1099" actId="47"/>
        <pc:sldMkLst>
          <pc:docMk/>
          <pc:sldMk cId="278625582" sldId="258"/>
        </pc:sldMkLst>
        <pc:spChg chg="mod">
          <ac:chgData name="Sanne van Neerven" userId="ee8845d3-3a6d-4351-bff6-422598dec0ec" providerId="ADAL" clId="{B732883B-A3EE-4D1B-8D57-F88037663624}" dt="2023-05-02T11:01:01.829" v="1068" actId="20577"/>
          <ac:spMkLst>
            <pc:docMk/>
            <pc:sldMk cId="278625582" sldId="258"/>
            <ac:spMk id="2" creationId="{5A560E91-B1EB-4328-BF91-FFCB833D2234}"/>
          </ac:spMkLst>
        </pc:spChg>
        <pc:picChg chg="add del mod ord modCrop">
          <ac:chgData name="Sanne van Neerven" userId="ee8845d3-3a6d-4351-bff6-422598dec0ec" providerId="ADAL" clId="{B732883B-A3EE-4D1B-8D57-F88037663624}" dt="2023-05-02T10:26:45.556" v="476" actId="21"/>
          <ac:picMkLst>
            <pc:docMk/>
            <pc:sldMk cId="278625582" sldId="258"/>
            <ac:picMk id="4" creationId="{2DC68833-B272-32E6-F681-3D501B4BA8BC}"/>
          </ac:picMkLst>
        </pc:picChg>
      </pc:sldChg>
      <pc:sldChg chg="del">
        <pc:chgData name="Sanne van Neerven" userId="ee8845d3-3a6d-4351-bff6-422598dec0ec" providerId="ADAL" clId="{B732883B-A3EE-4D1B-8D57-F88037663624}" dt="2023-05-02T11:02:36.107" v="1100" actId="47"/>
        <pc:sldMkLst>
          <pc:docMk/>
          <pc:sldMk cId="1041869068" sldId="259"/>
        </pc:sldMkLst>
      </pc:sldChg>
      <pc:sldChg chg="addSp modSp mod ord">
        <pc:chgData name="Sanne van Neerven" userId="ee8845d3-3a6d-4351-bff6-422598dec0ec" providerId="ADAL" clId="{B732883B-A3EE-4D1B-8D57-F88037663624}" dt="2023-05-02T10:30:55.413" v="519"/>
        <pc:sldMkLst>
          <pc:docMk/>
          <pc:sldMk cId="854041243" sldId="260"/>
        </pc:sldMkLst>
        <pc:spChg chg="mod">
          <ac:chgData name="Sanne van Neerven" userId="ee8845d3-3a6d-4351-bff6-422598dec0ec" providerId="ADAL" clId="{B732883B-A3EE-4D1B-8D57-F88037663624}" dt="2023-05-02T10:21:35.049" v="442" actId="20577"/>
          <ac:spMkLst>
            <pc:docMk/>
            <pc:sldMk cId="854041243" sldId="260"/>
            <ac:spMk id="2" creationId="{4981811A-D23A-3466-5E45-EE397B3BC9B3}"/>
          </ac:spMkLst>
        </pc:spChg>
        <pc:spChg chg="mod">
          <ac:chgData name="Sanne van Neerven" userId="ee8845d3-3a6d-4351-bff6-422598dec0ec" providerId="ADAL" clId="{B732883B-A3EE-4D1B-8D57-F88037663624}" dt="2023-05-02T10:23:39.527" v="467" actId="20577"/>
          <ac:spMkLst>
            <pc:docMk/>
            <pc:sldMk cId="854041243" sldId="260"/>
            <ac:spMk id="3" creationId="{1646A0D2-689D-8728-7FE9-D0C12A15E18F}"/>
          </ac:spMkLst>
        </pc:spChg>
        <pc:picChg chg="add mod ord modCrop">
          <ac:chgData name="Sanne van Neerven" userId="ee8845d3-3a6d-4351-bff6-422598dec0ec" providerId="ADAL" clId="{B732883B-A3EE-4D1B-8D57-F88037663624}" dt="2023-05-02T10:21:23.055" v="411" actId="167"/>
          <ac:picMkLst>
            <pc:docMk/>
            <pc:sldMk cId="854041243" sldId="260"/>
            <ac:picMk id="5" creationId="{B071F0D5-9DAD-2254-9E95-DF1F4A7A48CD}"/>
          </ac:picMkLst>
        </pc:picChg>
      </pc:sldChg>
      <pc:sldChg chg="modSp mod ord">
        <pc:chgData name="Sanne van Neerven" userId="ee8845d3-3a6d-4351-bff6-422598dec0ec" providerId="ADAL" clId="{B732883B-A3EE-4D1B-8D57-F88037663624}" dt="2023-05-02T12:17:27.808" v="1338" actId="20577"/>
        <pc:sldMkLst>
          <pc:docMk/>
          <pc:sldMk cId="2102912027" sldId="261"/>
        </pc:sldMkLst>
        <pc:spChg chg="mod">
          <ac:chgData name="Sanne van Neerven" userId="ee8845d3-3a6d-4351-bff6-422598dec0ec" providerId="ADAL" clId="{B732883B-A3EE-4D1B-8D57-F88037663624}" dt="2023-05-02T11:02:45.187" v="1109" actId="20577"/>
          <ac:spMkLst>
            <pc:docMk/>
            <pc:sldMk cId="2102912027" sldId="261"/>
            <ac:spMk id="2" creationId="{6D51401E-EADF-FE12-E3F0-7A909BD6A3AF}"/>
          </ac:spMkLst>
        </pc:spChg>
        <pc:spChg chg="mod">
          <ac:chgData name="Sanne van Neerven" userId="ee8845d3-3a6d-4351-bff6-422598dec0ec" providerId="ADAL" clId="{B732883B-A3EE-4D1B-8D57-F88037663624}" dt="2023-05-02T12:17:27.808" v="1338" actId="20577"/>
          <ac:spMkLst>
            <pc:docMk/>
            <pc:sldMk cId="2102912027" sldId="261"/>
            <ac:spMk id="3" creationId="{1B1BEEC0-1C1C-303A-FCD0-4C8BFA35B653}"/>
          </ac:spMkLst>
        </pc:spChg>
      </pc:sldChg>
      <pc:sldChg chg="modSp new mod ord">
        <pc:chgData name="Sanne van Neerven" userId="ee8845d3-3a6d-4351-bff6-422598dec0ec" providerId="ADAL" clId="{B732883B-A3EE-4D1B-8D57-F88037663624}" dt="2023-05-02T10:06:21.065" v="255" actId="20577"/>
        <pc:sldMkLst>
          <pc:docMk/>
          <pc:sldMk cId="3115070405" sldId="262"/>
        </pc:sldMkLst>
        <pc:spChg chg="mod">
          <ac:chgData name="Sanne van Neerven" userId="ee8845d3-3a6d-4351-bff6-422598dec0ec" providerId="ADAL" clId="{B732883B-A3EE-4D1B-8D57-F88037663624}" dt="2023-05-02T10:06:21.065" v="255" actId="20577"/>
          <ac:spMkLst>
            <pc:docMk/>
            <pc:sldMk cId="3115070405" sldId="262"/>
            <ac:spMk id="2" creationId="{7D1262AD-0F43-BFCA-20F6-C8B5BF179FA4}"/>
          </ac:spMkLst>
        </pc:spChg>
      </pc:sldChg>
      <pc:sldChg chg="addSp delSp modSp new del mod">
        <pc:chgData name="Sanne van Neerven" userId="ee8845d3-3a6d-4351-bff6-422598dec0ec" providerId="ADAL" clId="{B732883B-A3EE-4D1B-8D57-F88037663624}" dt="2023-05-02T11:04:11.947" v="1257" actId="47"/>
        <pc:sldMkLst>
          <pc:docMk/>
          <pc:sldMk cId="3793325862" sldId="263"/>
        </pc:sldMkLst>
        <pc:spChg chg="mod">
          <ac:chgData name="Sanne van Neerven" userId="ee8845d3-3a6d-4351-bff6-422598dec0ec" providerId="ADAL" clId="{B732883B-A3EE-4D1B-8D57-F88037663624}" dt="2023-05-02T10:28:12.478" v="491" actId="21"/>
          <ac:spMkLst>
            <pc:docMk/>
            <pc:sldMk cId="3793325862" sldId="263"/>
            <ac:spMk id="2" creationId="{9A8EDA9B-0700-9F16-4FD2-5A772BA4A7CD}"/>
          </ac:spMkLst>
        </pc:spChg>
        <pc:spChg chg="del">
          <ac:chgData name="Sanne van Neerven" userId="ee8845d3-3a6d-4351-bff6-422598dec0ec" providerId="ADAL" clId="{B732883B-A3EE-4D1B-8D57-F88037663624}" dt="2023-05-02T10:27:07.204" v="480"/>
          <ac:spMkLst>
            <pc:docMk/>
            <pc:sldMk cId="3793325862" sldId="263"/>
            <ac:spMk id="3" creationId="{3DAB19A3-56B3-8E71-67FE-82320645FECD}"/>
          </ac:spMkLst>
        </pc:spChg>
        <pc:spChg chg="add mod">
          <ac:chgData name="Sanne van Neerven" userId="ee8845d3-3a6d-4351-bff6-422598dec0ec" providerId="ADAL" clId="{B732883B-A3EE-4D1B-8D57-F88037663624}" dt="2023-05-02T10:27:21.804" v="482" actId="5793"/>
          <ac:spMkLst>
            <pc:docMk/>
            <pc:sldMk cId="3793325862" sldId="263"/>
            <ac:spMk id="5" creationId="{5642C520-E5F3-511A-DB81-D29C88D34108}"/>
          </ac:spMkLst>
        </pc:spChg>
        <pc:picChg chg="add del mod ord">
          <ac:chgData name="Sanne van Neerven" userId="ee8845d3-3a6d-4351-bff6-422598dec0ec" providerId="ADAL" clId="{B732883B-A3EE-4D1B-8D57-F88037663624}" dt="2023-05-02T10:28:00.361" v="488" actId="21"/>
          <ac:picMkLst>
            <pc:docMk/>
            <pc:sldMk cId="3793325862" sldId="263"/>
            <ac:picMk id="4" creationId="{EF20D1F7-E4D9-346F-A733-05FE4A22EF86}"/>
          </ac:picMkLst>
        </pc:picChg>
      </pc:sldChg>
      <pc:sldChg chg="addSp modSp new mod ord">
        <pc:chgData name="Sanne van Neerven" userId="ee8845d3-3a6d-4351-bff6-422598dec0ec" providerId="ADAL" clId="{B732883B-A3EE-4D1B-8D57-F88037663624}" dt="2023-05-02T10:56:00.107" v="993"/>
        <pc:sldMkLst>
          <pc:docMk/>
          <pc:sldMk cId="84219740" sldId="264"/>
        </pc:sldMkLst>
        <pc:spChg chg="mod">
          <ac:chgData name="Sanne van Neerven" userId="ee8845d3-3a6d-4351-bff6-422598dec0ec" providerId="ADAL" clId="{B732883B-A3EE-4D1B-8D57-F88037663624}" dt="2023-05-02T10:33:37.530" v="560" actId="255"/>
          <ac:spMkLst>
            <pc:docMk/>
            <pc:sldMk cId="84219740" sldId="264"/>
            <ac:spMk id="2" creationId="{BE7F5C34-ED15-ADA1-DF56-F19C5CCFA216}"/>
          </ac:spMkLst>
        </pc:spChg>
        <pc:spChg chg="mod">
          <ac:chgData name="Sanne van Neerven" userId="ee8845d3-3a6d-4351-bff6-422598dec0ec" providerId="ADAL" clId="{B732883B-A3EE-4D1B-8D57-F88037663624}" dt="2023-05-02T10:29:58.780" v="509" actId="1076"/>
          <ac:spMkLst>
            <pc:docMk/>
            <pc:sldMk cId="84219740" sldId="264"/>
            <ac:spMk id="3" creationId="{A86503F1-7B32-C781-7011-9A98416E9722}"/>
          </ac:spMkLst>
        </pc:spChg>
        <pc:picChg chg="add mod ord">
          <ac:chgData name="Sanne van Neerven" userId="ee8845d3-3a6d-4351-bff6-422598dec0ec" providerId="ADAL" clId="{B732883B-A3EE-4D1B-8D57-F88037663624}" dt="2023-05-02T10:29:53.038" v="508" actId="1076"/>
          <ac:picMkLst>
            <pc:docMk/>
            <pc:sldMk cId="84219740" sldId="264"/>
            <ac:picMk id="4" creationId="{8A3A3C4E-77E3-DDF5-9C24-CAA5D443A006}"/>
          </ac:picMkLst>
        </pc:picChg>
      </pc:sldChg>
      <pc:sldChg chg="addSp delSp modSp add mod">
        <pc:chgData name="Sanne van Neerven" userId="ee8845d3-3a6d-4351-bff6-422598dec0ec" providerId="ADAL" clId="{B732883B-A3EE-4D1B-8D57-F88037663624}" dt="2023-05-02T10:34:33.251" v="565" actId="255"/>
        <pc:sldMkLst>
          <pc:docMk/>
          <pc:sldMk cId="1662757542" sldId="265"/>
        </pc:sldMkLst>
        <pc:spChg chg="mod">
          <ac:chgData name="Sanne van Neerven" userId="ee8845d3-3a6d-4351-bff6-422598dec0ec" providerId="ADAL" clId="{B732883B-A3EE-4D1B-8D57-F88037663624}" dt="2023-05-02T10:34:33.251" v="565" actId="255"/>
          <ac:spMkLst>
            <pc:docMk/>
            <pc:sldMk cId="1662757542" sldId="265"/>
            <ac:spMk id="2" creationId="{4981811A-D23A-3466-5E45-EE397B3BC9B3}"/>
          </ac:spMkLst>
        </pc:spChg>
        <pc:spChg chg="del mod">
          <ac:chgData name="Sanne van Neerven" userId="ee8845d3-3a6d-4351-bff6-422598dec0ec" providerId="ADAL" clId="{B732883B-A3EE-4D1B-8D57-F88037663624}" dt="2023-05-02T10:33:49.773" v="561" actId="478"/>
          <ac:spMkLst>
            <pc:docMk/>
            <pc:sldMk cId="1662757542" sldId="265"/>
            <ac:spMk id="3" creationId="{1646A0D2-689D-8728-7FE9-D0C12A15E18F}"/>
          </ac:spMkLst>
        </pc:spChg>
        <pc:spChg chg="add mod">
          <ac:chgData name="Sanne van Neerven" userId="ee8845d3-3a6d-4351-bff6-422598dec0ec" providerId="ADAL" clId="{B732883B-A3EE-4D1B-8D57-F88037663624}" dt="2023-05-02T10:33:49.773" v="561" actId="478"/>
          <ac:spMkLst>
            <pc:docMk/>
            <pc:sldMk cId="1662757542" sldId="265"/>
            <ac:spMk id="8" creationId="{35192B5B-A328-748A-920D-4B796635A514}"/>
          </ac:spMkLst>
        </pc:spChg>
        <pc:picChg chg="del">
          <ac:chgData name="Sanne van Neerven" userId="ee8845d3-3a6d-4351-bff6-422598dec0ec" providerId="ADAL" clId="{B732883B-A3EE-4D1B-8D57-F88037663624}" dt="2023-05-02T10:31:51.688" v="526" actId="478"/>
          <ac:picMkLst>
            <pc:docMk/>
            <pc:sldMk cId="1662757542" sldId="265"/>
            <ac:picMk id="5" creationId="{B071F0D5-9DAD-2254-9E95-DF1F4A7A48CD}"/>
          </ac:picMkLst>
        </pc:picChg>
        <pc:picChg chg="add mod ord modCrop">
          <ac:chgData name="Sanne van Neerven" userId="ee8845d3-3a6d-4351-bff6-422598dec0ec" providerId="ADAL" clId="{B732883B-A3EE-4D1B-8D57-F88037663624}" dt="2023-05-02T10:32:12.260" v="528" actId="732"/>
          <ac:picMkLst>
            <pc:docMk/>
            <pc:sldMk cId="1662757542" sldId="265"/>
            <ac:picMk id="6" creationId="{DDBA8C86-70DE-B9EE-5028-BE8C8662D7BD}"/>
          </ac:picMkLst>
        </pc:picChg>
      </pc:sldChg>
      <pc:sldChg chg="addSp delSp modSp add mod ord">
        <pc:chgData name="Sanne van Neerven" userId="ee8845d3-3a6d-4351-bff6-422598dec0ec" providerId="ADAL" clId="{B732883B-A3EE-4D1B-8D57-F88037663624}" dt="2023-05-02T10:47:04.111" v="874" actId="27636"/>
        <pc:sldMkLst>
          <pc:docMk/>
          <pc:sldMk cId="2266563996" sldId="266"/>
        </pc:sldMkLst>
        <pc:spChg chg="del mod">
          <ac:chgData name="Sanne van Neerven" userId="ee8845d3-3a6d-4351-bff6-422598dec0ec" providerId="ADAL" clId="{B732883B-A3EE-4D1B-8D57-F88037663624}" dt="2023-05-02T10:37:19.258" v="592" actId="478"/>
          <ac:spMkLst>
            <pc:docMk/>
            <pc:sldMk cId="2266563996" sldId="266"/>
            <ac:spMk id="2" creationId="{4981811A-D23A-3466-5E45-EE397B3BC9B3}"/>
          </ac:spMkLst>
        </pc:spChg>
        <pc:spChg chg="mod">
          <ac:chgData name="Sanne van Neerven" userId="ee8845d3-3a6d-4351-bff6-422598dec0ec" providerId="ADAL" clId="{B732883B-A3EE-4D1B-8D57-F88037663624}" dt="2023-05-02T10:47:04.111" v="874" actId="27636"/>
          <ac:spMkLst>
            <pc:docMk/>
            <pc:sldMk cId="2266563996" sldId="266"/>
            <ac:spMk id="3" creationId="{1646A0D2-689D-8728-7FE9-D0C12A15E18F}"/>
          </ac:spMkLst>
        </pc:spChg>
        <pc:picChg chg="del">
          <ac:chgData name="Sanne van Neerven" userId="ee8845d3-3a6d-4351-bff6-422598dec0ec" providerId="ADAL" clId="{B732883B-A3EE-4D1B-8D57-F88037663624}" dt="2023-05-02T10:36:19.796" v="573" actId="478"/>
          <ac:picMkLst>
            <pc:docMk/>
            <pc:sldMk cId="2266563996" sldId="266"/>
            <ac:picMk id="5" creationId="{B071F0D5-9DAD-2254-9E95-DF1F4A7A48CD}"/>
          </ac:picMkLst>
        </pc:picChg>
        <pc:picChg chg="add mod ord modCrop">
          <ac:chgData name="Sanne van Neerven" userId="ee8845d3-3a6d-4351-bff6-422598dec0ec" providerId="ADAL" clId="{B732883B-A3EE-4D1B-8D57-F88037663624}" dt="2023-05-02T10:37:02.677" v="590" actId="732"/>
          <ac:picMkLst>
            <pc:docMk/>
            <pc:sldMk cId="2266563996" sldId="266"/>
            <ac:picMk id="6" creationId="{C29F4FE7-0F4B-8797-750F-17C40098ABAD}"/>
          </ac:picMkLst>
        </pc:picChg>
      </pc:sldChg>
      <pc:sldChg chg="addSp delSp modSp add mod ord">
        <pc:chgData name="Sanne van Neerven" userId="ee8845d3-3a6d-4351-bff6-422598dec0ec" providerId="ADAL" clId="{B732883B-A3EE-4D1B-8D57-F88037663624}" dt="2023-05-02T10:56:11.507" v="995"/>
        <pc:sldMkLst>
          <pc:docMk/>
          <pc:sldMk cId="2632684006" sldId="267"/>
        </pc:sldMkLst>
        <pc:spChg chg="mod">
          <ac:chgData name="Sanne van Neerven" userId="ee8845d3-3a6d-4351-bff6-422598dec0ec" providerId="ADAL" clId="{B732883B-A3EE-4D1B-8D57-F88037663624}" dt="2023-05-02T10:49:48.595" v="893" actId="1076"/>
          <ac:spMkLst>
            <pc:docMk/>
            <pc:sldMk cId="2632684006" sldId="267"/>
            <ac:spMk id="2" creationId="{4981811A-D23A-3466-5E45-EE397B3BC9B3}"/>
          </ac:spMkLst>
        </pc:spChg>
        <pc:spChg chg="mod">
          <ac:chgData name="Sanne van Neerven" userId="ee8845d3-3a6d-4351-bff6-422598dec0ec" providerId="ADAL" clId="{B732883B-A3EE-4D1B-8D57-F88037663624}" dt="2023-05-02T10:49:18.507" v="888" actId="1076"/>
          <ac:spMkLst>
            <pc:docMk/>
            <pc:sldMk cId="2632684006" sldId="267"/>
            <ac:spMk id="3" creationId="{1646A0D2-689D-8728-7FE9-D0C12A15E18F}"/>
          </ac:spMkLst>
        </pc:spChg>
        <pc:picChg chg="del mod">
          <ac:chgData name="Sanne van Neerven" userId="ee8845d3-3a6d-4351-bff6-422598dec0ec" providerId="ADAL" clId="{B732883B-A3EE-4D1B-8D57-F88037663624}" dt="2023-05-02T10:41:14.164" v="692" actId="478"/>
          <ac:picMkLst>
            <pc:docMk/>
            <pc:sldMk cId="2632684006" sldId="267"/>
            <ac:picMk id="5" creationId="{B071F0D5-9DAD-2254-9E95-DF1F4A7A48CD}"/>
          </ac:picMkLst>
        </pc:picChg>
        <pc:picChg chg="add mod ord modCrop">
          <ac:chgData name="Sanne van Neerven" userId="ee8845d3-3a6d-4351-bff6-422598dec0ec" providerId="ADAL" clId="{B732883B-A3EE-4D1B-8D57-F88037663624}" dt="2023-05-02T10:47:50.560" v="880" actId="1076"/>
          <ac:picMkLst>
            <pc:docMk/>
            <pc:sldMk cId="2632684006" sldId="267"/>
            <ac:picMk id="6" creationId="{12B42813-5DBB-A5B5-88B2-E5C869A9A5ED}"/>
          </ac:picMkLst>
        </pc:picChg>
      </pc:sldChg>
      <pc:sldChg chg="addSp delSp modSp add mod ord">
        <pc:chgData name="Sanne van Neerven" userId="ee8845d3-3a6d-4351-bff6-422598dec0ec" providerId="ADAL" clId="{B732883B-A3EE-4D1B-8D57-F88037663624}" dt="2023-05-02T10:53:14.420" v="987" actId="1076"/>
        <pc:sldMkLst>
          <pc:docMk/>
          <pc:sldMk cId="1169393025" sldId="268"/>
        </pc:sldMkLst>
        <pc:spChg chg="mod">
          <ac:chgData name="Sanne van Neerven" userId="ee8845d3-3a6d-4351-bff6-422598dec0ec" providerId="ADAL" clId="{B732883B-A3EE-4D1B-8D57-F88037663624}" dt="2023-05-02T10:53:14.420" v="987" actId="1076"/>
          <ac:spMkLst>
            <pc:docMk/>
            <pc:sldMk cId="1169393025" sldId="268"/>
            <ac:spMk id="2" creationId="{4981811A-D23A-3466-5E45-EE397B3BC9B3}"/>
          </ac:spMkLst>
        </pc:spChg>
        <pc:spChg chg="del mod">
          <ac:chgData name="Sanne van Neerven" userId="ee8845d3-3a6d-4351-bff6-422598dec0ec" providerId="ADAL" clId="{B732883B-A3EE-4D1B-8D57-F88037663624}" dt="2023-05-02T10:52:29.238" v="984" actId="478"/>
          <ac:spMkLst>
            <pc:docMk/>
            <pc:sldMk cId="1169393025" sldId="268"/>
            <ac:spMk id="3" creationId="{1646A0D2-689D-8728-7FE9-D0C12A15E18F}"/>
          </ac:spMkLst>
        </pc:spChg>
        <pc:spChg chg="add mod">
          <ac:chgData name="Sanne van Neerven" userId="ee8845d3-3a6d-4351-bff6-422598dec0ec" providerId="ADAL" clId="{B732883B-A3EE-4D1B-8D57-F88037663624}" dt="2023-05-02T10:52:29.238" v="984" actId="478"/>
          <ac:spMkLst>
            <pc:docMk/>
            <pc:sldMk cId="1169393025" sldId="268"/>
            <ac:spMk id="8" creationId="{31352312-8A1D-19C6-B702-0C0246D1C53C}"/>
          </ac:spMkLst>
        </pc:spChg>
        <pc:picChg chg="del">
          <ac:chgData name="Sanne van Neerven" userId="ee8845d3-3a6d-4351-bff6-422598dec0ec" providerId="ADAL" clId="{B732883B-A3EE-4D1B-8D57-F88037663624}" dt="2023-05-02T10:51:10.179" v="903" actId="478"/>
          <ac:picMkLst>
            <pc:docMk/>
            <pc:sldMk cId="1169393025" sldId="268"/>
            <ac:picMk id="5" creationId="{B071F0D5-9DAD-2254-9E95-DF1F4A7A48CD}"/>
          </ac:picMkLst>
        </pc:picChg>
        <pc:picChg chg="add mod ord modCrop">
          <ac:chgData name="Sanne van Neerven" userId="ee8845d3-3a6d-4351-bff6-422598dec0ec" providerId="ADAL" clId="{B732883B-A3EE-4D1B-8D57-F88037663624}" dt="2023-05-02T10:51:24.228" v="904" actId="732"/>
          <ac:picMkLst>
            <pc:docMk/>
            <pc:sldMk cId="1169393025" sldId="268"/>
            <ac:picMk id="6" creationId="{87785957-2797-EB07-9FC8-B41851607ED7}"/>
          </ac:picMkLst>
        </pc:picChg>
      </pc:sldChg>
      <pc:sldChg chg="addSp delSp modSp add mod ord">
        <pc:chgData name="Sanne van Neerven" userId="ee8845d3-3a6d-4351-bff6-422598dec0ec" providerId="ADAL" clId="{B732883B-A3EE-4D1B-8D57-F88037663624}" dt="2023-05-02T11:00:07.080" v="1046" actId="207"/>
        <pc:sldMkLst>
          <pc:docMk/>
          <pc:sldMk cId="4193626332" sldId="269"/>
        </pc:sldMkLst>
        <pc:spChg chg="mod">
          <ac:chgData name="Sanne van Neerven" userId="ee8845d3-3a6d-4351-bff6-422598dec0ec" providerId="ADAL" clId="{B732883B-A3EE-4D1B-8D57-F88037663624}" dt="2023-05-02T10:59:57.611" v="1044" actId="207"/>
          <ac:spMkLst>
            <pc:docMk/>
            <pc:sldMk cId="4193626332" sldId="269"/>
            <ac:spMk id="2" creationId="{4981811A-D23A-3466-5E45-EE397B3BC9B3}"/>
          </ac:spMkLst>
        </pc:spChg>
        <pc:spChg chg="mod">
          <ac:chgData name="Sanne van Neerven" userId="ee8845d3-3a6d-4351-bff6-422598dec0ec" providerId="ADAL" clId="{B732883B-A3EE-4D1B-8D57-F88037663624}" dt="2023-05-02T11:00:07.080" v="1046" actId="207"/>
          <ac:spMkLst>
            <pc:docMk/>
            <pc:sldMk cId="4193626332" sldId="269"/>
            <ac:spMk id="3" creationId="{1646A0D2-689D-8728-7FE9-D0C12A15E18F}"/>
          </ac:spMkLst>
        </pc:spChg>
        <pc:picChg chg="del">
          <ac:chgData name="Sanne van Neerven" userId="ee8845d3-3a6d-4351-bff6-422598dec0ec" providerId="ADAL" clId="{B732883B-A3EE-4D1B-8D57-F88037663624}" dt="2023-05-02T10:54:42.055" v="991" actId="478"/>
          <ac:picMkLst>
            <pc:docMk/>
            <pc:sldMk cId="4193626332" sldId="269"/>
            <ac:picMk id="5" creationId="{B071F0D5-9DAD-2254-9E95-DF1F4A7A48CD}"/>
          </ac:picMkLst>
        </pc:picChg>
        <pc:picChg chg="add mod ord modCrop">
          <ac:chgData name="Sanne van Neerven" userId="ee8845d3-3a6d-4351-bff6-422598dec0ec" providerId="ADAL" clId="{B732883B-A3EE-4D1B-8D57-F88037663624}" dt="2023-05-02T10:57:54.894" v="1013" actId="167"/>
          <ac:picMkLst>
            <pc:docMk/>
            <pc:sldMk cId="4193626332" sldId="269"/>
            <ac:picMk id="6" creationId="{34368A1F-2697-5F74-91AB-8A1487EEC422}"/>
          </ac:picMkLst>
        </pc:picChg>
      </pc:sldChg>
      <pc:sldChg chg="modSp add mod ord">
        <pc:chgData name="Sanne van Neerven" userId="ee8845d3-3a6d-4351-bff6-422598dec0ec" providerId="ADAL" clId="{B732883B-A3EE-4D1B-8D57-F88037663624}" dt="2023-05-02T11:02:21.596" v="1098" actId="1076"/>
        <pc:sldMkLst>
          <pc:docMk/>
          <pc:sldMk cId="4003406040" sldId="270"/>
        </pc:sldMkLst>
        <pc:spChg chg="mod">
          <ac:chgData name="Sanne van Neerven" userId="ee8845d3-3a6d-4351-bff6-422598dec0ec" providerId="ADAL" clId="{B732883B-A3EE-4D1B-8D57-F88037663624}" dt="2023-05-02T11:02:21.596" v="1098" actId="1076"/>
          <ac:spMkLst>
            <pc:docMk/>
            <pc:sldMk cId="4003406040" sldId="270"/>
            <ac:spMk id="4" creationId="{44E5482A-047F-7DBE-8803-F39281C3C665}"/>
          </ac:spMkLst>
        </pc:spChg>
      </pc:sldChg>
    </pc:docChg>
  </pc:docChgLst>
  <pc:docChgLst>
    <pc:chgData name="Pauline Herder-van Zantvliet" userId="300c8174-6da9-4e14-9616-de67ffd82d18" providerId="ADAL" clId="{60B365F6-FA1C-4DA8-9E4B-2D757B37F1F0}"/>
    <pc:docChg chg="undo custSel modSld sldOrd">
      <pc:chgData name="Pauline Herder-van Zantvliet" userId="300c8174-6da9-4e14-9616-de67ffd82d18" providerId="ADAL" clId="{60B365F6-FA1C-4DA8-9E4B-2D757B37F1F0}" dt="2023-06-08T14:09:02.640" v="46" actId="1076"/>
      <pc:docMkLst>
        <pc:docMk/>
      </pc:docMkLst>
      <pc:sldChg chg="addSp delSp modSp mod">
        <pc:chgData name="Pauline Herder-van Zantvliet" userId="300c8174-6da9-4e14-9616-de67ffd82d18" providerId="ADAL" clId="{60B365F6-FA1C-4DA8-9E4B-2D757B37F1F0}" dt="2023-06-08T14:07:40.258" v="37" actId="164"/>
        <pc:sldMkLst>
          <pc:docMk/>
          <pc:sldMk cId="2102912027" sldId="261"/>
        </pc:sldMkLst>
        <pc:spChg chg="add mod ord">
          <ac:chgData name="Pauline Herder-van Zantvliet" userId="300c8174-6da9-4e14-9616-de67ffd82d18" providerId="ADAL" clId="{60B365F6-FA1C-4DA8-9E4B-2D757B37F1F0}" dt="2023-06-08T14:07:40.258" v="37" actId="164"/>
          <ac:spMkLst>
            <pc:docMk/>
            <pc:sldMk cId="2102912027" sldId="261"/>
            <ac:spMk id="10" creationId="{3BD46E4A-EF7E-A002-8AAE-F6F9498362EC}"/>
          </ac:spMkLst>
        </pc:spChg>
        <pc:grpChg chg="add mod">
          <ac:chgData name="Pauline Herder-van Zantvliet" userId="300c8174-6da9-4e14-9616-de67ffd82d18" providerId="ADAL" clId="{60B365F6-FA1C-4DA8-9E4B-2D757B37F1F0}" dt="2023-06-08T14:07:40.258" v="37" actId="164"/>
          <ac:grpSpMkLst>
            <pc:docMk/>
            <pc:sldMk cId="2102912027" sldId="261"/>
            <ac:grpSpMk id="11" creationId="{8257FD20-FA21-E484-AAF8-41AEC7CCB61C}"/>
          </ac:grpSpMkLst>
        </pc:grpChg>
        <pc:picChg chg="add mod">
          <ac:chgData name="Pauline Herder-van Zantvliet" userId="300c8174-6da9-4e14-9616-de67ffd82d18" providerId="ADAL" clId="{60B365F6-FA1C-4DA8-9E4B-2D757B37F1F0}" dt="2023-06-08T14:06:44.408" v="23" actId="1076"/>
          <ac:picMkLst>
            <pc:docMk/>
            <pc:sldMk cId="2102912027" sldId="261"/>
            <ac:picMk id="4" creationId="{D9A7D8B3-2838-7A4B-3D29-B7A0C139EAC9}"/>
          </ac:picMkLst>
        </pc:picChg>
        <pc:picChg chg="del">
          <ac:chgData name="Pauline Herder-van Zantvliet" userId="300c8174-6da9-4e14-9616-de67ffd82d18" providerId="ADAL" clId="{60B365F6-FA1C-4DA8-9E4B-2D757B37F1F0}" dt="2023-06-08T14:06:52.908" v="25" actId="478"/>
          <ac:picMkLst>
            <pc:docMk/>
            <pc:sldMk cId="2102912027" sldId="261"/>
            <ac:picMk id="5" creationId="{61BC2268-AE4C-4B6B-CF67-CE008F8465B2}"/>
          </ac:picMkLst>
        </pc:picChg>
        <pc:picChg chg="add mod">
          <ac:chgData name="Pauline Herder-van Zantvliet" userId="300c8174-6da9-4e14-9616-de67ffd82d18" providerId="ADAL" clId="{60B365F6-FA1C-4DA8-9E4B-2D757B37F1F0}" dt="2023-06-08T14:06:56.240" v="26" actId="1076"/>
          <ac:picMkLst>
            <pc:docMk/>
            <pc:sldMk cId="2102912027" sldId="261"/>
            <ac:picMk id="6" creationId="{37CDE71E-38EB-B34B-1F5B-E1BC1ED71A34}"/>
          </ac:picMkLst>
        </pc:picChg>
        <pc:picChg chg="del">
          <ac:chgData name="Pauline Herder-van Zantvliet" userId="300c8174-6da9-4e14-9616-de67ffd82d18" providerId="ADAL" clId="{60B365F6-FA1C-4DA8-9E4B-2D757B37F1F0}" dt="2023-06-08T14:07:01.030" v="28" actId="478"/>
          <ac:picMkLst>
            <pc:docMk/>
            <pc:sldMk cId="2102912027" sldId="261"/>
            <ac:picMk id="7" creationId="{5893C0B2-A632-5D6F-255A-2B0EECF94D5A}"/>
          </ac:picMkLst>
        </pc:picChg>
        <pc:picChg chg="add mod">
          <ac:chgData name="Pauline Herder-van Zantvliet" userId="300c8174-6da9-4e14-9616-de67ffd82d18" providerId="ADAL" clId="{60B365F6-FA1C-4DA8-9E4B-2D757B37F1F0}" dt="2023-06-08T14:07:40.258" v="37" actId="164"/>
          <ac:picMkLst>
            <pc:docMk/>
            <pc:sldMk cId="2102912027" sldId="261"/>
            <ac:picMk id="8" creationId="{2DE419C4-369E-403D-E056-6748207A90BD}"/>
          </ac:picMkLst>
        </pc:picChg>
        <pc:picChg chg="del">
          <ac:chgData name="Pauline Herder-van Zantvliet" userId="300c8174-6da9-4e14-9616-de67ffd82d18" providerId="ADAL" clId="{60B365F6-FA1C-4DA8-9E4B-2D757B37F1F0}" dt="2023-06-08T14:06:40.572" v="22" actId="478"/>
          <ac:picMkLst>
            <pc:docMk/>
            <pc:sldMk cId="2102912027" sldId="261"/>
            <ac:picMk id="9" creationId="{BA720570-9F74-42DF-B2D0-2E3DBA939DF4}"/>
          </ac:picMkLst>
        </pc:picChg>
      </pc:sldChg>
      <pc:sldChg chg="delSp modSp mod">
        <pc:chgData name="Pauline Herder-van Zantvliet" userId="300c8174-6da9-4e14-9616-de67ffd82d18" providerId="ADAL" clId="{60B365F6-FA1C-4DA8-9E4B-2D757B37F1F0}" dt="2023-06-08T13:25:35.622" v="2" actId="478"/>
        <pc:sldMkLst>
          <pc:docMk/>
          <pc:sldMk cId="3115070405" sldId="262"/>
        </pc:sldMkLst>
        <pc:spChg chg="del">
          <ac:chgData name="Pauline Herder-van Zantvliet" userId="300c8174-6da9-4e14-9616-de67ffd82d18" providerId="ADAL" clId="{60B365F6-FA1C-4DA8-9E4B-2D757B37F1F0}" dt="2023-06-08T13:25:35.622" v="2" actId="478"/>
          <ac:spMkLst>
            <pc:docMk/>
            <pc:sldMk cId="3115070405" sldId="262"/>
            <ac:spMk id="6" creationId="{B13E2CB5-D6DD-A397-BD8F-E7AC26D39F00}"/>
          </ac:spMkLst>
        </pc:spChg>
        <pc:picChg chg="mod">
          <ac:chgData name="Pauline Herder-van Zantvliet" userId="300c8174-6da9-4e14-9616-de67ffd82d18" providerId="ADAL" clId="{60B365F6-FA1C-4DA8-9E4B-2D757B37F1F0}" dt="2023-06-08T13:25:32.931" v="1" actId="14100"/>
          <ac:picMkLst>
            <pc:docMk/>
            <pc:sldMk cId="3115070405" sldId="262"/>
            <ac:picMk id="4" creationId="{9E61ADC0-785A-73BD-7D2D-C7B87A7E7EF2}"/>
          </ac:picMkLst>
        </pc:picChg>
      </pc:sldChg>
      <pc:sldChg chg="addSp delSp modSp mod setBg addAnim delAnim">
        <pc:chgData name="Pauline Herder-van Zantvliet" userId="300c8174-6da9-4e14-9616-de67ffd82d18" providerId="ADAL" clId="{60B365F6-FA1C-4DA8-9E4B-2D757B37F1F0}" dt="2023-06-08T14:09:02.640" v="46" actId="1076"/>
        <pc:sldMkLst>
          <pc:docMk/>
          <pc:sldMk cId="4274922339" sldId="271"/>
        </pc:sldMkLst>
        <pc:spChg chg="mod ord">
          <ac:chgData name="Pauline Herder-van Zantvliet" userId="300c8174-6da9-4e14-9616-de67ffd82d18" providerId="ADAL" clId="{60B365F6-FA1C-4DA8-9E4B-2D757B37F1F0}" dt="2023-06-08T14:08:49.693" v="42" actId="26606"/>
          <ac:spMkLst>
            <pc:docMk/>
            <pc:sldMk cId="4274922339" sldId="271"/>
            <ac:spMk id="2" creationId="{4981811A-D23A-3466-5E45-EE397B3BC9B3}"/>
          </ac:spMkLst>
        </pc:spChg>
        <pc:spChg chg="del">
          <ac:chgData name="Pauline Herder-van Zantvliet" userId="300c8174-6da9-4e14-9616-de67ffd82d18" providerId="ADAL" clId="{60B365F6-FA1C-4DA8-9E4B-2D757B37F1F0}" dt="2023-06-08T14:00:24.134" v="18" actId="478"/>
          <ac:spMkLst>
            <pc:docMk/>
            <pc:sldMk cId="4274922339" sldId="271"/>
            <ac:spMk id="8" creationId="{31352312-8A1D-19C6-B702-0C0246D1C53C}"/>
          </ac:spMkLst>
        </pc:spChg>
        <pc:spChg chg="add del">
          <ac:chgData name="Pauline Herder-van Zantvliet" userId="300c8174-6da9-4e14-9616-de67ffd82d18" providerId="ADAL" clId="{60B365F6-FA1C-4DA8-9E4B-2D757B37F1F0}" dt="2023-06-08T14:08:49.693" v="42" actId="26606"/>
          <ac:spMkLst>
            <pc:docMk/>
            <pc:sldMk cId="4274922339" sldId="271"/>
            <ac:spMk id="11" creationId="{27BDFED6-6E33-4606-AFE2-886ADB1C018E}"/>
          </ac:spMkLst>
        </pc:spChg>
        <pc:spChg chg="add del">
          <ac:chgData name="Pauline Herder-van Zantvliet" userId="300c8174-6da9-4e14-9616-de67ffd82d18" providerId="ADAL" clId="{60B365F6-FA1C-4DA8-9E4B-2D757B37F1F0}" dt="2023-06-08T14:08:49.693" v="42" actId="26606"/>
          <ac:spMkLst>
            <pc:docMk/>
            <pc:sldMk cId="4274922339" sldId="271"/>
            <ac:spMk id="13" creationId="{890DEF05-784E-4B61-89E4-04C4ECF4E5A0}"/>
          </ac:spMkLst>
        </pc:spChg>
        <pc:picChg chg="add mod ord">
          <ac:chgData name="Pauline Herder-van Zantvliet" userId="300c8174-6da9-4e14-9616-de67ffd82d18" providerId="ADAL" clId="{60B365F6-FA1C-4DA8-9E4B-2D757B37F1F0}" dt="2023-06-08T14:09:02.640" v="46" actId="1076"/>
          <ac:picMkLst>
            <pc:docMk/>
            <pc:sldMk cId="4274922339" sldId="271"/>
            <ac:picMk id="3" creationId="{54C58CBD-655D-2A17-CE05-E26AAFBB4675}"/>
          </ac:picMkLst>
        </pc:picChg>
        <pc:picChg chg="add del mod">
          <ac:chgData name="Pauline Herder-van Zantvliet" userId="300c8174-6da9-4e14-9616-de67ffd82d18" providerId="ADAL" clId="{60B365F6-FA1C-4DA8-9E4B-2D757B37F1F0}" dt="2023-06-08T14:08:55.626" v="44" actId="478"/>
          <ac:picMkLst>
            <pc:docMk/>
            <pc:sldMk cId="4274922339" sldId="271"/>
            <ac:picMk id="6" creationId="{87785957-2797-EB07-9FC8-B41851607ED7}"/>
          </ac:picMkLst>
        </pc:picChg>
        <pc:cxnChg chg="add del">
          <ac:chgData name="Pauline Herder-van Zantvliet" userId="300c8174-6da9-4e14-9616-de67ffd82d18" providerId="ADAL" clId="{60B365F6-FA1C-4DA8-9E4B-2D757B37F1F0}" dt="2023-06-08T14:08:49.693" v="42" actId="26606"/>
          <ac:cxnSpMkLst>
            <pc:docMk/>
            <pc:sldMk cId="4274922339" sldId="271"/>
            <ac:cxnSpMk id="15" creationId="{C41BAEC7-F7B0-4224-8B18-8F74B7D87F0B}"/>
          </ac:cxnSpMkLst>
        </pc:cxnChg>
      </pc:sldChg>
      <pc:sldChg chg="ord">
        <pc:chgData name="Pauline Herder-van Zantvliet" userId="300c8174-6da9-4e14-9616-de67ffd82d18" providerId="ADAL" clId="{60B365F6-FA1C-4DA8-9E4B-2D757B37F1F0}" dt="2023-06-08T14:06:12.047" v="20"/>
        <pc:sldMkLst>
          <pc:docMk/>
          <pc:sldMk cId="3120077834" sldId="273"/>
        </pc:sldMkLst>
      </pc:sldChg>
      <pc:sldChg chg="modSp mod">
        <pc:chgData name="Pauline Herder-van Zantvliet" userId="300c8174-6da9-4e14-9616-de67ffd82d18" providerId="ADAL" clId="{60B365F6-FA1C-4DA8-9E4B-2D757B37F1F0}" dt="2023-06-08T13:57:21.818" v="7" actId="20577"/>
        <pc:sldMkLst>
          <pc:docMk/>
          <pc:sldMk cId="1610549366" sldId="275"/>
        </pc:sldMkLst>
        <pc:spChg chg="mod">
          <ac:chgData name="Pauline Herder-van Zantvliet" userId="300c8174-6da9-4e14-9616-de67ffd82d18" providerId="ADAL" clId="{60B365F6-FA1C-4DA8-9E4B-2D757B37F1F0}" dt="2023-06-08T13:57:21.818" v="7" actId="20577"/>
          <ac:spMkLst>
            <pc:docMk/>
            <pc:sldMk cId="1610549366" sldId="275"/>
            <ac:spMk id="3" creationId="{FEA83F00-9CB3-9713-B23D-B2AF2C012848}"/>
          </ac:spMkLst>
        </pc:spChg>
      </pc:sldChg>
      <pc:sldChg chg="modSp mod">
        <pc:chgData name="Pauline Herder-van Zantvliet" userId="300c8174-6da9-4e14-9616-de67ffd82d18" providerId="ADAL" clId="{60B365F6-FA1C-4DA8-9E4B-2D757B37F1F0}" dt="2023-06-08T13:58:13.213" v="12" actId="122"/>
        <pc:sldMkLst>
          <pc:docMk/>
          <pc:sldMk cId="3049394329" sldId="280"/>
        </pc:sldMkLst>
        <pc:spChg chg="mod">
          <ac:chgData name="Pauline Herder-van Zantvliet" userId="300c8174-6da9-4e14-9616-de67ffd82d18" providerId="ADAL" clId="{60B365F6-FA1C-4DA8-9E4B-2D757B37F1F0}" dt="2023-06-08T13:58:13.213" v="12" actId="122"/>
          <ac:spMkLst>
            <pc:docMk/>
            <pc:sldMk cId="3049394329" sldId="280"/>
            <ac:spMk id="2" creationId="{F64B3209-9A9A-FE04-8462-44F1039AB113}"/>
          </ac:spMkLst>
        </pc:spChg>
      </pc:sldChg>
    </pc:docChg>
  </pc:docChgLst>
  <pc:docChgLst>
    <pc:chgData name="Sanne van Neerven" userId="ee8845d3-3a6d-4351-bff6-422598dec0ec" providerId="ADAL" clId="{4817E071-2773-4EEC-AE89-D9DA9CE27875}"/>
    <pc:docChg chg="undo redo custSel addSld delSld modSld sldOrd">
      <pc:chgData name="Sanne van Neerven" userId="ee8845d3-3a6d-4351-bff6-422598dec0ec" providerId="ADAL" clId="{4817E071-2773-4EEC-AE89-D9DA9CE27875}" dt="2023-06-08T14:41:27.835" v="2526" actId="732"/>
      <pc:docMkLst>
        <pc:docMk/>
      </pc:docMkLst>
      <pc:sldChg chg="addSp delSp modSp mod delCm">
        <pc:chgData name="Sanne van Neerven" userId="ee8845d3-3a6d-4351-bff6-422598dec0ec" providerId="ADAL" clId="{4817E071-2773-4EEC-AE89-D9DA9CE27875}" dt="2023-06-08T14:41:27.835" v="2526" actId="732"/>
        <pc:sldMkLst>
          <pc:docMk/>
          <pc:sldMk cId="534696930" sldId="257"/>
        </pc:sldMkLst>
        <pc:picChg chg="add mod ord modCrop">
          <ac:chgData name="Sanne van Neerven" userId="ee8845d3-3a6d-4351-bff6-422598dec0ec" providerId="ADAL" clId="{4817E071-2773-4EEC-AE89-D9DA9CE27875}" dt="2023-06-08T14:41:27.835" v="2526" actId="732"/>
          <ac:picMkLst>
            <pc:docMk/>
            <pc:sldMk cId="534696930" sldId="257"/>
            <ac:picMk id="6" creationId="{B3550F8A-EB79-0069-3791-F65CB5BC0532}"/>
          </ac:picMkLst>
        </pc:picChg>
        <pc:picChg chg="add del">
          <ac:chgData name="Sanne van Neerven" userId="ee8845d3-3a6d-4351-bff6-422598dec0ec" providerId="ADAL" clId="{4817E071-2773-4EEC-AE89-D9DA9CE27875}" dt="2023-06-08T14:40:57.194" v="2524" actId="478"/>
          <ac:picMkLst>
            <pc:docMk/>
            <pc:sldMk cId="534696930" sldId="257"/>
            <ac:picMk id="17" creationId="{094AB382-03E5-DB80-7CD5-F6CDB7DC26C7}"/>
          </ac:picMkLst>
        </pc:picChg>
      </pc:sldChg>
      <pc:sldChg chg="addSp delSp modSp mod ord delCm">
        <pc:chgData name="Sanne van Neerven" userId="ee8845d3-3a6d-4351-bff6-422598dec0ec" providerId="ADAL" clId="{4817E071-2773-4EEC-AE89-D9DA9CE27875}" dt="2023-06-08T14:21:03.742" v="2467" actId="167"/>
        <pc:sldMkLst>
          <pc:docMk/>
          <pc:sldMk cId="854041243" sldId="260"/>
        </pc:sldMkLst>
        <pc:picChg chg="del">
          <ac:chgData name="Sanne van Neerven" userId="ee8845d3-3a6d-4351-bff6-422598dec0ec" providerId="ADAL" clId="{4817E071-2773-4EEC-AE89-D9DA9CE27875}" dt="2023-06-08T14:20:31.446" v="2459" actId="478"/>
          <ac:picMkLst>
            <pc:docMk/>
            <pc:sldMk cId="854041243" sldId="260"/>
            <ac:picMk id="5" creationId="{B071F0D5-9DAD-2254-9E95-DF1F4A7A48CD}"/>
          </ac:picMkLst>
        </pc:picChg>
        <pc:picChg chg="add mod ord modCrop">
          <ac:chgData name="Sanne van Neerven" userId="ee8845d3-3a6d-4351-bff6-422598dec0ec" providerId="ADAL" clId="{4817E071-2773-4EEC-AE89-D9DA9CE27875}" dt="2023-06-08T14:21:03.742" v="2467" actId="167"/>
          <ac:picMkLst>
            <pc:docMk/>
            <pc:sldMk cId="854041243" sldId="260"/>
            <ac:picMk id="6" creationId="{FAC61079-5E73-497C-267A-92FDDF829FD2}"/>
          </ac:picMkLst>
        </pc:picChg>
      </pc:sldChg>
      <pc:sldChg chg="addSp modSp mod">
        <pc:chgData name="Sanne van Neerven" userId="ee8845d3-3a6d-4351-bff6-422598dec0ec" providerId="ADAL" clId="{4817E071-2773-4EEC-AE89-D9DA9CE27875}" dt="2023-06-07T07:55:14.915" v="2374" actId="255"/>
        <pc:sldMkLst>
          <pc:docMk/>
          <pc:sldMk cId="2102912027" sldId="261"/>
        </pc:sldMkLst>
        <pc:spChg chg="mod">
          <ac:chgData name="Sanne van Neerven" userId="ee8845d3-3a6d-4351-bff6-422598dec0ec" providerId="ADAL" clId="{4817E071-2773-4EEC-AE89-D9DA9CE27875}" dt="2023-06-07T07:55:14.915" v="2374" actId="255"/>
          <ac:spMkLst>
            <pc:docMk/>
            <pc:sldMk cId="2102912027" sldId="261"/>
            <ac:spMk id="3" creationId="{1B1BEEC0-1C1C-303A-FCD0-4C8BFA35B653}"/>
          </ac:spMkLst>
        </pc:spChg>
        <pc:picChg chg="add mod">
          <ac:chgData name="Sanne van Neerven" userId="ee8845d3-3a6d-4351-bff6-422598dec0ec" providerId="ADAL" clId="{4817E071-2773-4EEC-AE89-D9DA9CE27875}" dt="2023-06-07T07:31:41.085" v="2290" actId="1076"/>
          <ac:picMkLst>
            <pc:docMk/>
            <pc:sldMk cId="2102912027" sldId="261"/>
            <ac:picMk id="5" creationId="{61BC2268-AE4C-4B6B-CF67-CE008F8465B2}"/>
          </ac:picMkLst>
        </pc:picChg>
        <pc:picChg chg="add mod">
          <ac:chgData name="Sanne van Neerven" userId="ee8845d3-3a6d-4351-bff6-422598dec0ec" providerId="ADAL" clId="{4817E071-2773-4EEC-AE89-D9DA9CE27875}" dt="2023-06-07T07:31:45.364" v="2291" actId="1076"/>
          <ac:picMkLst>
            <pc:docMk/>
            <pc:sldMk cId="2102912027" sldId="261"/>
            <ac:picMk id="7" creationId="{5893C0B2-A632-5D6F-255A-2B0EECF94D5A}"/>
          </ac:picMkLst>
        </pc:picChg>
        <pc:picChg chg="add mod">
          <ac:chgData name="Sanne van Neerven" userId="ee8845d3-3a6d-4351-bff6-422598dec0ec" providerId="ADAL" clId="{4817E071-2773-4EEC-AE89-D9DA9CE27875}" dt="2023-06-07T07:31:11.477" v="2285" actId="1076"/>
          <ac:picMkLst>
            <pc:docMk/>
            <pc:sldMk cId="2102912027" sldId="261"/>
            <ac:picMk id="9" creationId="{BA720570-9F74-42DF-B2D0-2E3DBA939DF4}"/>
          </ac:picMkLst>
        </pc:picChg>
      </pc:sldChg>
      <pc:sldChg chg="addSp delSp modSp mod modAnim delCm">
        <pc:chgData name="Sanne van Neerven" userId="ee8845d3-3a6d-4351-bff6-422598dec0ec" providerId="ADAL" clId="{4817E071-2773-4EEC-AE89-D9DA9CE27875}" dt="2023-06-07T07:48:27.194" v="2354" actId="1037"/>
        <pc:sldMkLst>
          <pc:docMk/>
          <pc:sldMk cId="3115070405" sldId="262"/>
        </pc:sldMkLst>
        <pc:spChg chg="del mod">
          <ac:chgData name="Sanne van Neerven" userId="ee8845d3-3a6d-4351-bff6-422598dec0ec" providerId="ADAL" clId="{4817E071-2773-4EEC-AE89-D9DA9CE27875}" dt="2023-06-07T07:47:45.088" v="2348" actId="478"/>
          <ac:spMkLst>
            <pc:docMk/>
            <pc:sldMk cId="3115070405" sldId="262"/>
            <ac:spMk id="2" creationId="{7D1262AD-0F43-BFCA-20F6-C8B5BF179FA4}"/>
          </ac:spMkLst>
        </pc:spChg>
        <pc:spChg chg="del">
          <ac:chgData name="Sanne van Neerven" userId="ee8845d3-3a6d-4351-bff6-422598dec0ec" providerId="ADAL" clId="{4817E071-2773-4EEC-AE89-D9DA9CE27875}" dt="2023-06-07T07:45:15.431" v="2340"/>
          <ac:spMkLst>
            <pc:docMk/>
            <pc:sldMk cId="3115070405" sldId="262"/>
            <ac:spMk id="3" creationId="{AF27AC61-95A5-C9BB-1765-6EA64E121AF9}"/>
          </ac:spMkLst>
        </pc:spChg>
        <pc:spChg chg="add mod">
          <ac:chgData name="Sanne van Neerven" userId="ee8845d3-3a6d-4351-bff6-422598dec0ec" providerId="ADAL" clId="{4817E071-2773-4EEC-AE89-D9DA9CE27875}" dt="2023-06-07T07:47:45.088" v="2348" actId="478"/>
          <ac:spMkLst>
            <pc:docMk/>
            <pc:sldMk cId="3115070405" sldId="262"/>
            <ac:spMk id="6" creationId="{B13E2CB5-D6DD-A397-BD8F-E7AC26D39F00}"/>
          </ac:spMkLst>
        </pc:spChg>
        <pc:picChg chg="add mod">
          <ac:chgData name="Sanne van Neerven" userId="ee8845d3-3a6d-4351-bff6-422598dec0ec" providerId="ADAL" clId="{4817E071-2773-4EEC-AE89-D9DA9CE27875}" dt="2023-06-07T07:48:27.194" v="2354" actId="1037"/>
          <ac:picMkLst>
            <pc:docMk/>
            <pc:sldMk cId="3115070405" sldId="262"/>
            <ac:picMk id="4" creationId="{9E61ADC0-785A-73BD-7D2D-C7B87A7E7EF2}"/>
          </ac:picMkLst>
        </pc:picChg>
      </pc:sldChg>
      <pc:sldChg chg="addSp delSp modSp mod ord">
        <pc:chgData name="Sanne van Neerven" userId="ee8845d3-3a6d-4351-bff6-422598dec0ec" providerId="ADAL" clId="{4817E071-2773-4EEC-AE89-D9DA9CE27875}" dt="2023-06-08T14:20:04.237" v="2458" actId="478"/>
        <pc:sldMkLst>
          <pc:docMk/>
          <pc:sldMk cId="84219740" sldId="264"/>
        </pc:sldMkLst>
        <pc:spChg chg="ord">
          <ac:chgData name="Sanne van Neerven" userId="ee8845d3-3a6d-4351-bff6-422598dec0ec" providerId="ADAL" clId="{4817E071-2773-4EEC-AE89-D9DA9CE27875}" dt="2023-06-06T13:52:46.147" v="524" actId="167"/>
          <ac:spMkLst>
            <pc:docMk/>
            <pc:sldMk cId="84219740" sldId="264"/>
            <ac:spMk id="2" creationId="{BE7F5C34-ED15-ADA1-DF56-F19C5CCFA216}"/>
          </ac:spMkLst>
        </pc:spChg>
        <pc:spChg chg="add del mod ord">
          <ac:chgData name="Sanne van Neerven" userId="ee8845d3-3a6d-4351-bff6-422598dec0ec" providerId="ADAL" clId="{4817E071-2773-4EEC-AE89-D9DA9CE27875}" dt="2023-06-08T14:20:04.237" v="2458" actId="478"/>
          <ac:spMkLst>
            <pc:docMk/>
            <pc:sldMk cId="84219740" sldId="264"/>
            <ac:spMk id="3" creationId="{DA5BF8C8-A5F3-F6EA-543E-4EA90598654C}"/>
          </ac:spMkLst>
        </pc:spChg>
        <pc:picChg chg="del ord">
          <ac:chgData name="Sanne van Neerven" userId="ee8845d3-3a6d-4351-bff6-422598dec0ec" providerId="ADAL" clId="{4817E071-2773-4EEC-AE89-D9DA9CE27875}" dt="2023-06-08T14:19:30.557" v="2449" actId="478"/>
          <ac:picMkLst>
            <pc:docMk/>
            <pc:sldMk cId="84219740" sldId="264"/>
            <ac:picMk id="4" creationId="{8A3A3C4E-77E3-DDF5-9C24-CAA5D443A006}"/>
          </ac:picMkLst>
        </pc:picChg>
        <pc:picChg chg="add mod ord modCrop">
          <ac:chgData name="Sanne van Neerven" userId="ee8845d3-3a6d-4351-bff6-422598dec0ec" providerId="ADAL" clId="{4817E071-2773-4EEC-AE89-D9DA9CE27875}" dt="2023-06-08T14:20:00.095" v="2457" actId="732"/>
          <ac:picMkLst>
            <pc:docMk/>
            <pc:sldMk cId="84219740" sldId="264"/>
            <ac:picMk id="6" creationId="{1084D8C5-E9F2-521A-6304-998E38E26ADE}"/>
          </ac:picMkLst>
        </pc:picChg>
      </pc:sldChg>
      <pc:sldChg chg="addSp delSp modSp del mod ord">
        <pc:chgData name="Sanne van Neerven" userId="ee8845d3-3a6d-4351-bff6-422598dec0ec" providerId="ADAL" clId="{4817E071-2773-4EEC-AE89-D9DA9CE27875}" dt="2023-06-06T15:03:19.777" v="2103" actId="47"/>
        <pc:sldMkLst>
          <pc:docMk/>
          <pc:sldMk cId="1662757542" sldId="265"/>
        </pc:sldMkLst>
        <pc:spChg chg="del mod">
          <ac:chgData name="Sanne van Neerven" userId="ee8845d3-3a6d-4351-bff6-422598dec0ec" providerId="ADAL" clId="{4817E071-2773-4EEC-AE89-D9DA9CE27875}" dt="2023-06-06T13:54:34.796" v="635" actId="478"/>
          <ac:spMkLst>
            <pc:docMk/>
            <pc:sldMk cId="1662757542" sldId="265"/>
            <ac:spMk id="2" creationId="{4981811A-D23A-3466-5E45-EE397B3BC9B3}"/>
          </ac:spMkLst>
        </pc:spChg>
        <pc:picChg chg="add del mod">
          <ac:chgData name="Sanne van Neerven" userId="ee8845d3-3a6d-4351-bff6-422598dec0ec" providerId="ADAL" clId="{4817E071-2773-4EEC-AE89-D9DA9CE27875}" dt="2023-06-06T13:56:27.625" v="640" actId="478"/>
          <ac:picMkLst>
            <pc:docMk/>
            <pc:sldMk cId="1662757542" sldId="265"/>
            <ac:picMk id="4" creationId="{23DD3379-2D9F-CE1A-7D63-7678D2B3B05A}"/>
          </ac:picMkLst>
        </pc:picChg>
        <pc:picChg chg="del">
          <ac:chgData name="Sanne van Neerven" userId="ee8845d3-3a6d-4351-bff6-422598dec0ec" providerId="ADAL" clId="{4817E071-2773-4EEC-AE89-D9DA9CE27875}" dt="2023-06-06T13:55:54.362" v="637" actId="478"/>
          <ac:picMkLst>
            <pc:docMk/>
            <pc:sldMk cId="1662757542" sldId="265"/>
            <ac:picMk id="6" creationId="{DDBA8C86-70DE-B9EE-5028-BE8C8662D7BD}"/>
          </ac:picMkLst>
        </pc:picChg>
        <pc:picChg chg="add mod modCrop">
          <ac:chgData name="Sanne van Neerven" userId="ee8845d3-3a6d-4351-bff6-422598dec0ec" providerId="ADAL" clId="{4817E071-2773-4EEC-AE89-D9DA9CE27875}" dt="2023-06-06T13:59:23.296" v="686" actId="1076"/>
          <ac:picMkLst>
            <pc:docMk/>
            <pc:sldMk cId="1662757542" sldId="265"/>
            <ac:picMk id="7" creationId="{45105815-7FBE-080D-7F11-564770031EC5}"/>
          </ac:picMkLst>
        </pc:picChg>
      </pc:sldChg>
      <pc:sldChg chg="addSp delSp modSp mod delCm">
        <pc:chgData name="Sanne van Neerven" userId="ee8845d3-3a6d-4351-bff6-422598dec0ec" providerId="ADAL" clId="{4817E071-2773-4EEC-AE89-D9DA9CE27875}" dt="2023-06-08T14:25:23.519" v="2485" actId="732"/>
        <pc:sldMkLst>
          <pc:docMk/>
          <pc:sldMk cId="2266563996" sldId="266"/>
        </pc:sldMkLst>
        <pc:spChg chg="mod">
          <ac:chgData name="Sanne van Neerven" userId="ee8845d3-3a6d-4351-bff6-422598dec0ec" providerId="ADAL" clId="{4817E071-2773-4EEC-AE89-D9DA9CE27875}" dt="2023-06-06T14:01:03.019" v="690" actId="255"/>
          <ac:spMkLst>
            <pc:docMk/>
            <pc:sldMk cId="2266563996" sldId="266"/>
            <ac:spMk id="2" creationId="{73497182-D404-5B12-A2BF-A393A6963272}"/>
          </ac:spMkLst>
        </pc:spChg>
        <pc:spChg chg="mod">
          <ac:chgData name="Sanne van Neerven" userId="ee8845d3-3a6d-4351-bff6-422598dec0ec" providerId="ADAL" clId="{4817E071-2773-4EEC-AE89-D9DA9CE27875}" dt="2023-06-06T14:53:48.318" v="2053" actId="20577"/>
          <ac:spMkLst>
            <pc:docMk/>
            <pc:sldMk cId="2266563996" sldId="266"/>
            <ac:spMk id="3" creationId="{1646A0D2-689D-8728-7FE9-D0C12A15E18F}"/>
          </ac:spMkLst>
        </pc:spChg>
        <pc:picChg chg="add mod ord modCrop">
          <ac:chgData name="Sanne van Neerven" userId="ee8845d3-3a6d-4351-bff6-422598dec0ec" providerId="ADAL" clId="{4817E071-2773-4EEC-AE89-D9DA9CE27875}" dt="2023-06-08T14:25:23.519" v="2485" actId="732"/>
          <ac:picMkLst>
            <pc:docMk/>
            <pc:sldMk cId="2266563996" sldId="266"/>
            <ac:picMk id="5" creationId="{29CB0F86-8A70-FEB4-3734-1F0FB28198E7}"/>
          </ac:picMkLst>
        </pc:picChg>
        <pc:picChg chg="del mod">
          <ac:chgData name="Sanne van Neerven" userId="ee8845d3-3a6d-4351-bff6-422598dec0ec" providerId="ADAL" clId="{4817E071-2773-4EEC-AE89-D9DA9CE27875}" dt="2023-06-08T14:23:54.375" v="2477" actId="478"/>
          <ac:picMkLst>
            <pc:docMk/>
            <pc:sldMk cId="2266563996" sldId="266"/>
            <ac:picMk id="6" creationId="{C29F4FE7-0F4B-8797-750F-17C40098ABAD}"/>
          </ac:picMkLst>
        </pc:picChg>
      </pc:sldChg>
      <pc:sldChg chg="addSp delSp modSp mod">
        <pc:chgData name="Sanne van Neerven" userId="ee8845d3-3a6d-4351-bff6-422598dec0ec" providerId="ADAL" clId="{4817E071-2773-4EEC-AE89-D9DA9CE27875}" dt="2023-06-08T14:19:21.364" v="2448" actId="732"/>
        <pc:sldMkLst>
          <pc:docMk/>
          <pc:sldMk cId="2632684006" sldId="267"/>
        </pc:sldMkLst>
        <pc:spChg chg="mod">
          <ac:chgData name="Sanne van Neerven" userId="ee8845d3-3a6d-4351-bff6-422598dec0ec" providerId="ADAL" clId="{4817E071-2773-4EEC-AE89-D9DA9CE27875}" dt="2023-06-06T14:50:27.125" v="1950" actId="207"/>
          <ac:spMkLst>
            <pc:docMk/>
            <pc:sldMk cId="2632684006" sldId="267"/>
            <ac:spMk id="2" creationId="{4981811A-D23A-3466-5E45-EE397B3BC9B3}"/>
          </ac:spMkLst>
        </pc:spChg>
        <pc:spChg chg="del mod">
          <ac:chgData name="Sanne van Neerven" userId="ee8845d3-3a6d-4351-bff6-422598dec0ec" providerId="ADAL" clId="{4817E071-2773-4EEC-AE89-D9DA9CE27875}" dt="2023-06-06T14:50:18.314" v="1949" actId="478"/>
          <ac:spMkLst>
            <pc:docMk/>
            <pc:sldMk cId="2632684006" sldId="267"/>
            <ac:spMk id="3" creationId="{1646A0D2-689D-8728-7FE9-D0C12A15E18F}"/>
          </ac:spMkLst>
        </pc:spChg>
        <pc:spChg chg="mod">
          <ac:chgData name="Sanne van Neerven" userId="ee8845d3-3a6d-4351-bff6-422598dec0ec" providerId="ADAL" clId="{4817E071-2773-4EEC-AE89-D9DA9CE27875}" dt="2023-06-06T14:50:34.121" v="1951" actId="14100"/>
          <ac:spMkLst>
            <pc:docMk/>
            <pc:sldMk cId="2632684006" sldId="267"/>
            <ac:spMk id="5" creationId="{C2CEEA17-E278-4769-C1E0-ACD8C5DF62A0}"/>
          </ac:spMkLst>
        </pc:spChg>
        <pc:picChg chg="add mod ord modCrop">
          <ac:chgData name="Sanne van Neerven" userId="ee8845d3-3a6d-4351-bff6-422598dec0ec" providerId="ADAL" clId="{4817E071-2773-4EEC-AE89-D9DA9CE27875}" dt="2023-06-08T14:19:21.364" v="2448" actId="732"/>
          <ac:picMkLst>
            <pc:docMk/>
            <pc:sldMk cId="2632684006" sldId="267"/>
            <ac:picMk id="4" creationId="{AE5CA731-AC98-7BFB-8844-3F2F62D77F32}"/>
          </ac:picMkLst>
        </pc:picChg>
        <pc:picChg chg="del">
          <ac:chgData name="Sanne van Neerven" userId="ee8845d3-3a6d-4351-bff6-422598dec0ec" providerId="ADAL" clId="{4817E071-2773-4EEC-AE89-D9DA9CE27875}" dt="2023-06-08T14:18:49.526" v="2439" actId="478"/>
          <ac:picMkLst>
            <pc:docMk/>
            <pc:sldMk cId="2632684006" sldId="267"/>
            <ac:picMk id="6" creationId="{12B42813-5DBB-A5B5-88B2-E5C869A9A5ED}"/>
          </ac:picMkLst>
        </pc:picChg>
      </pc:sldChg>
      <pc:sldChg chg="addSp delSp modSp mod delCm">
        <pc:chgData name="Sanne van Neerven" userId="ee8845d3-3a6d-4351-bff6-422598dec0ec" providerId="ADAL" clId="{4817E071-2773-4EEC-AE89-D9DA9CE27875}" dt="2023-06-08T14:21:54.752" v="2476" actId="732"/>
        <pc:sldMkLst>
          <pc:docMk/>
          <pc:sldMk cId="4193626332" sldId="269"/>
        </pc:sldMkLst>
        <pc:spChg chg="mod">
          <ac:chgData name="Sanne van Neerven" userId="ee8845d3-3a6d-4351-bff6-422598dec0ec" providerId="ADAL" clId="{4817E071-2773-4EEC-AE89-D9DA9CE27875}" dt="2023-06-06T14:03:04.607" v="705" actId="1076"/>
          <ac:spMkLst>
            <pc:docMk/>
            <pc:sldMk cId="4193626332" sldId="269"/>
            <ac:spMk id="2" creationId="{4981811A-D23A-3466-5E45-EE397B3BC9B3}"/>
          </ac:spMkLst>
        </pc:spChg>
        <pc:spChg chg="mod">
          <ac:chgData name="Sanne van Neerven" userId="ee8845d3-3a6d-4351-bff6-422598dec0ec" providerId="ADAL" clId="{4817E071-2773-4EEC-AE89-D9DA9CE27875}" dt="2023-06-06T14:53:01.085" v="2050" actId="6549"/>
          <ac:spMkLst>
            <pc:docMk/>
            <pc:sldMk cId="4193626332" sldId="269"/>
            <ac:spMk id="3" creationId="{1646A0D2-689D-8728-7FE9-D0C12A15E18F}"/>
          </ac:spMkLst>
        </pc:spChg>
        <pc:spChg chg="mod">
          <ac:chgData name="Sanne van Neerven" userId="ee8845d3-3a6d-4351-bff6-422598dec0ec" providerId="ADAL" clId="{4817E071-2773-4EEC-AE89-D9DA9CE27875}" dt="2023-06-06T14:53:11.665" v="2051" actId="14100"/>
          <ac:spMkLst>
            <pc:docMk/>
            <pc:sldMk cId="4193626332" sldId="269"/>
            <ac:spMk id="4" creationId="{BB5A8512-839D-5389-2D99-2BBEFA9A14EE}"/>
          </ac:spMkLst>
        </pc:spChg>
        <pc:picChg chg="del mod">
          <ac:chgData name="Sanne van Neerven" userId="ee8845d3-3a6d-4351-bff6-422598dec0ec" providerId="ADAL" clId="{4817E071-2773-4EEC-AE89-D9DA9CE27875}" dt="2023-06-08T14:21:30.585" v="2468" actId="478"/>
          <ac:picMkLst>
            <pc:docMk/>
            <pc:sldMk cId="4193626332" sldId="269"/>
            <ac:picMk id="6" creationId="{34368A1F-2697-5F74-91AB-8A1487EEC422}"/>
          </ac:picMkLst>
        </pc:picChg>
        <pc:picChg chg="add mod ord modCrop">
          <ac:chgData name="Sanne van Neerven" userId="ee8845d3-3a6d-4351-bff6-422598dec0ec" providerId="ADAL" clId="{4817E071-2773-4EEC-AE89-D9DA9CE27875}" dt="2023-06-08T14:21:54.752" v="2476" actId="732"/>
          <ac:picMkLst>
            <pc:docMk/>
            <pc:sldMk cId="4193626332" sldId="269"/>
            <ac:picMk id="7" creationId="{7E1CBAC2-E227-E3D4-7726-74EFD35AA9C7}"/>
          </ac:picMkLst>
        </pc:picChg>
      </pc:sldChg>
      <pc:sldChg chg="addSp delSp modSp mod">
        <pc:chgData name="Sanne van Neerven" userId="ee8845d3-3a6d-4351-bff6-422598dec0ec" providerId="ADAL" clId="{4817E071-2773-4EEC-AE89-D9DA9CE27875}" dt="2023-06-08T14:28:18.468" v="2509" actId="478"/>
        <pc:sldMkLst>
          <pc:docMk/>
          <pc:sldMk cId="4003406040" sldId="270"/>
        </pc:sldMkLst>
        <pc:spChg chg="mod">
          <ac:chgData name="Sanne van Neerven" userId="ee8845d3-3a6d-4351-bff6-422598dec0ec" providerId="ADAL" clId="{4817E071-2773-4EEC-AE89-D9DA9CE27875}" dt="2023-06-07T07:23:57.511" v="2233" actId="14100"/>
          <ac:spMkLst>
            <pc:docMk/>
            <pc:sldMk cId="4003406040" sldId="270"/>
            <ac:spMk id="4" creationId="{44E5482A-047F-7DBE-8803-F39281C3C665}"/>
          </ac:spMkLst>
        </pc:spChg>
        <pc:spChg chg="mod">
          <ac:chgData name="Sanne van Neerven" userId="ee8845d3-3a6d-4351-bff6-422598dec0ec" providerId="ADAL" clId="{4817E071-2773-4EEC-AE89-D9DA9CE27875}" dt="2023-06-07T07:23:08.733" v="2227" actId="1076"/>
          <ac:spMkLst>
            <pc:docMk/>
            <pc:sldMk cId="4003406040" sldId="270"/>
            <ac:spMk id="5" creationId="{BCCBF8AF-4210-770E-9924-981E0CA0203D}"/>
          </ac:spMkLst>
        </pc:spChg>
        <pc:grpChg chg="mod">
          <ac:chgData name="Sanne van Neerven" userId="ee8845d3-3a6d-4351-bff6-422598dec0ec" providerId="ADAL" clId="{4817E071-2773-4EEC-AE89-D9DA9CE27875}" dt="2023-06-07T07:23:02.543" v="2226" actId="1076"/>
          <ac:grpSpMkLst>
            <pc:docMk/>
            <pc:sldMk cId="4003406040" sldId="270"/>
            <ac:grpSpMk id="13" creationId="{EDE070FA-9FD5-10E3-EE92-2FA85A6BDB5E}"/>
          </ac:grpSpMkLst>
        </pc:grpChg>
        <pc:picChg chg="add del mod ord modCrop">
          <ac:chgData name="Sanne van Neerven" userId="ee8845d3-3a6d-4351-bff6-422598dec0ec" providerId="ADAL" clId="{4817E071-2773-4EEC-AE89-D9DA9CE27875}" dt="2023-06-08T14:28:18.468" v="2509" actId="478"/>
          <ac:picMkLst>
            <pc:docMk/>
            <pc:sldMk cId="4003406040" sldId="270"/>
            <ac:picMk id="2" creationId="{B4A1DBC3-3967-167D-A86B-12A538A28F5C}"/>
          </ac:picMkLst>
        </pc:picChg>
        <pc:picChg chg="add mod ord modCrop">
          <ac:chgData name="Sanne van Neerven" userId="ee8845d3-3a6d-4351-bff6-422598dec0ec" providerId="ADAL" clId="{4817E071-2773-4EEC-AE89-D9DA9CE27875}" dt="2023-06-08T14:28:11.312" v="2507" actId="167"/>
          <ac:picMkLst>
            <pc:docMk/>
            <pc:sldMk cId="4003406040" sldId="270"/>
            <ac:picMk id="8" creationId="{C38731C2-3670-4F6E-AA9B-8B554ABA380D}"/>
          </ac:picMkLst>
        </pc:picChg>
        <pc:picChg chg="del">
          <ac:chgData name="Sanne van Neerven" userId="ee8845d3-3a6d-4351-bff6-422598dec0ec" providerId="ADAL" clId="{4817E071-2773-4EEC-AE89-D9DA9CE27875}" dt="2023-06-07T07:22:48.747" v="2225" actId="478"/>
          <ac:picMkLst>
            <pc:docMk/>
            <pc:sldMk cId="4003406040" sldId="270"/>
            <ac:picMk id="17" creationId="{094AB382-03E5-DB80-7CD5-F6CDB7DC26C7}"/>
          </ac:picMkLst>
        </pc:picChg>
      </pc:sldChg>
      <pc:sldChg chg="addSp delSp modSp mod">
        <pc:chgData name="Sanne van Neerven" userId="ee8845d3-3a6d-4351-bff6-422598dec0ec" providerId="ADAL" clId="{4817E071-2773-4EEC-AE89-D9DA9CE27875}" dt="2023-06-08T14:17:15.139" v="2429" actId="732"/>
        <pc:sldMkLst>
          <pc:docMk/>
          <pc:sldMk cId="4274922339" sldId="271"/>
        </pc:sldMkLst>
        <pc:picChg chg="del">
          <ac:chgData name="Sanne van Neerven" userId="ee8845d3-3a6d-4351-bff6-422598dec0ec" providerId="ADAL" clId="{4817E071-2773-4EEC-AE89-D9DA9CE27875}" dt="2023-06-08T14:16:13.355" v="2428" actId="478"/>
          <ac:picMkLst>
            <pc:docMk/>
            <pc:sldMk cId="4274922339" sldId="271"/>
            <ac:picMk id="3" creationId="{54C58CBD-655D-2A17-CE05-E26AAFBB4675}"/>
          </ac:picMkLst>
        </pc:picChg>
        <pc:picChg chg="add mod ord modCrop">
          <ac:chgData name="Sanne van Neerven" userId="ee8845d3-3a6d-4351-bff6-422598dec0ec" providerId="ADAL" clId="{4817E071-2773-4EEC-AE89-D9DA9CE27875}" dt="2023-06-08T14:17:15.139" v="2429" actId="732"/>
          <ac:picMkLst>
            <pc:docMk/>
            <pc:sldMk cId="4274922339" sldId="271"/>
            <ac:picMk id="5" creationId="{4A636DA9-18F1-271B-F3F5-83F4CFA3F856}"/>
          </ac:picMkLst>
        </pc:picChg>
      </pc:sldChg>
      <pc:sldChg chg="addSp modSp mod ord">
        <pc:chgData name="Sanne van Neerven" userId="ee8845d3-3a6d-4351-bff6-422598dec0ec" providerId="ADAL" clId="{4817E071-2773-4EEC-AE89-D9DA9CE27875}" dt="2023-06-07T07:21:11.024" v="2213" actId="20577"/>
        <pc:sldMkLst>
          <pc:docMk/>
          <pc:sldMk cId="330998899" sldId="272"/>
        </pc:sldMkLst>
        <pc:spChg chg="add mod">
          <ac:chgData name="Sanne van Neerven" userId="ee8845d3-3a6d-4351-bff6-422598dec0ec" providerId="ADAL" clId="{4817E071-2773-4EEC-AE89-D9DA9CE27875}" dt="2023-06-06T13:50:47.002" v="511" actId="1076"/>
          <ac:spMkLst>
            <pc:docMk/>
            <pc:sldMk cId="330998899" sldId="272"/>
            <ac:spMk id="4" creationId="{19197696-D03B-2AF9-65A1-ACB63865ECBB}"/>
          </ac:spMkLst>
        </pc:spChg>
        <pc:spChg chg="add mod">
          <ac:chgData name="Sanne van Neerven" userId="ee8845d3-3a6d-4351-bff6-422598dec0ec" providerId="ADAL" clId="{4817E071-2773-4EEC-AE89-D9DA9CE27875}" dt="2023-06-07T07:21:11.024" v="2213" actId="20577"/>
          <ac:spMkLst>
            <pc:docMk/>
            <pc:sldMk cId="330998899" sldId="272"/>
            <ac:spMk id="5" creationId="{D7D6FF3B-C49E-28EE-5E1E-65EBF184342A}"/>
          </ac:spMkLst>
        </pc:spChg>
        <pc:picChg chg="mod">
          <ac:chgData name="Sanne van Neerven" userId="ee8845d3-3a6d-4351-bff6-422598dec0ec" providerId="ADAL" clId="{4817E071-2773-4EEC-AE89-D9DA9CE27875}" dt="2023-06-06T13:18:58.717" v="9" actId="1076"/>
          <ac:picMkLst>
            <pc:docMk/>
            <pc:sldMk cId="330998899" sldId="272"/>
            <ac:picMk id="8" creationId="{62B1A006-6B31-60AE-D010-0051FAC6DD60}"/>
          </ac:picMkLst>
        </pc:picChg>
      </pc:sldChg>
      <pc:sldChg chg="addSp delSp modSp add mod ord">
        <pc:chgData name="Sanne van Neerven" userId="ee8845d3-3a6d-4351-bff6-422598dec0ec" providerId="ADAL" clId="{4817E071-2773-4EEC-AE89-D9DA9CE27875}" dt="2023-06-08T14:18:02.635" v="2438" actId="167"/>
        <pc:sldMkLst>
          <pc:docMk/>
          <pc:sldMk cId="3120077834" sldId="273"/>
        </pc:sldMkLst>
        <pc:spChg chg="mod">
          <ac:chgData name="Sanne van Neerven" userId="ee8845d3-3a6d-4351-bff6-422598dec0ec" providerId="ADAL" clId="{4817E071-2773-4EEC-AE89-D9DA9CE27875}" dt="2023-06-06T14:51:20.082" v="1968" actId="1076"/>
          <ac:spMkLst>
            <pc:docMk/>
            <pc:sldMk cId="3120077834" sldId="273"/>
            <ac:spMk id="2" creationId="{4981811A-D23A-3466-5E45-EE397B3BC9B3}"/>
          </ac:spMkLst>
        </pc:spChg>
        <pc:picChg chg="add mod ord modCrop">
          <ac:chgData name="Sanne van Neerven" userId="ee8845d3-3a6d-4351-bff6-422598dec0ec" providerId="ADAL" clId="{4817E071-2773-4EEC-AE89-D9DA9CE27875}" dt="2023-06-08T14:18:02.635" v="2438" actId="167"/>
          <ac:picMkLst>
            <pc:docMk/>
            <pc:sldMk cId="3120077834" sldId="273"/>
            <ac:picMk id="4" creationId="{9CF07163-76EA-1FCC-AD16-07E9381DD2FF}"/>
          </ac:picMkLst>
        </pc:picChg>
        <pc:picChg chg="del">
          <ac:chgData name="Sanne van Neerven" userId="ee8845d3-3a6d-4351-bff6-422598dec0ec" providerId="ADAL" clId="{4817E071-2773-4EEC-AE89-D9DA9CE27875}" dt="2023-06-08T14:17:28.166" v="2430" actId="478"/>
          <ac:picMkLst>
            <pc:docMk/>
            <pc:sldMk cId="3120077834" sldId="273"/>
            <ac:picMk id="6" creationId="{DDBA8C86-70DE-B9EE-5028-BE8C8662D7BD}"/>
          </ac:picMkLst>
        </pc:picChg>
      </pc:sldChg>
      <pc:sldChg chg="addSp delSp modSp new del mod ord">
        <pc:chgData name="Sanne van Neerven" userId="ee8845d3-3a6d-4351-bff6-422598dec0ec" providerId="ADAL" clId="{4817E071-2773-4EEC-AE89-D9DA9CE27875}" dt="2023-06-06T14:58:28.713" v="2068" actId="47"/>
        <pc:sldMkLst>
          <pc:docMk/>
          <pc:sldMk cId="277346783" sldId="274"/>
        </pc:sldMkLst>
        <pc:picChg chg="add del mod modCrop">
          <ac:chgData name="Sanne van Neerven" userId="ee8845d3-3a6d-4351-bff6-422598dec0ec" providerId="ADAL" clId="{4817E071-2773-4EEC-AE89-D9DA9CE27875}" dt="2023-06-06T14:58:20.594" v="2065" actId="478"/>
          <ac:picMkLst>
            <pc:docMk/>
            <pc:sldMk cId="277346783" sldId="274"/>
            <ac:picMk id="5" creationId="{8FA5D2A1-56B1-6E24-85CA-0FF2278FDDEF}"/>
          </ac:picMkLst>
        </pc:picChg>
      </pc:sldChg>
      <pc:sldChg chg="addSp delSp modSp new mod">
        <pc:chgData name="Sanne van Neerven" userId="ee8845d3-3a6d-4351-bff6-422598dec0ec" providerId="ADAL" clId="{4817E071-2773-4EEC-AE89-D9DA9CE27875}" dt="2023-06-07T07:53:47.781" v="2361" actId="12"/>
        <pc:sldMkLst>
          <pc:docMk/>
          <pc:sldMk cId="1610549366" sldId="275"/>
        </pc:sldMkLst>
        <pc:spChg chg="mod">
          <ac:chgData name="Sanne van Neerven" userId="ee8845d3-3a6d-4351-bff6-422598dec0ec" providerId="ADAL" clId="{4817E071-2773-4EEC-AE89-D9DA9CE27875}" dt="2023-06-06T14:11:15.271" v="733" actId="20577"/>
          <ac:spMkLst>
            <pc:docMk/>
            <pc:sldMk cId="1610549366" sldId="275"/>
            <ac:spMk id="2" creationId="{815B9A6C-2A5A-ECEA-F5A7-6D4DCFADBC94}"/>
          </ac:spMkLst>
        </pc:spChg>
        <pc:spChg chg="mod">
          <ac:chgData name="Sanne van Neerven" userId="ee8845d3-3a6d-4351-bff6-422598dec0ec" providerId="ADAL" clId="{4817E071-2773-4EEC-AE89-D9DA9CE27875}" dt="2023-06-07T07:53:47.781" v="2361" actId="12"/>
          <ac:spMkLst>
            <pc:docMk/>
            <pc:sldMk cId="1610549366" sldId="275"/>
            <ac:spMk id="3" creationId="{FEA83F00-9CB3-9713-B23D-B2AF2C012848}"/>
          </ac:spMkLst>
        </pc:spChg>
        <pc:picChg chg="add mod">
          <ac:chgData name="Sanne van Neerven" userId="ee8845d3-3a6d-4351-bff6-422598dec0ec" providerId="ADAL" clId="{4817E071-2773-4EEC-AE89-D9DA9CE27875}" dt="2023-06-06T14:11:25.159" v="735" actId="1076"/>
          <ac:picMkLst>
            <pc:docMk/>
            <pc:sldMk cId="1610549366" sldId="275"/>
            <ac:picMk id="5" creationId="{23CFF11F-E596-72DD-65DE-39037F93747C}"/>
          </ac:picMkLst>
        </pc:picChg>
        <pc:picChg chg="add del mod">
          <ac:chgData name="Sanne van Neerven" userId="ee8845d3-3a6d-4351-bff6-422598dec0ec" providerId="ADAL" clId="{4817E071-2773-4EEC-AE89-D9DA9CE27875}" dt="2023-06-06T14:10:49.785" v="724" actId="21"/>
          <ac:picMkLst>
            <pc:docMk/>
            <pc:sldMk cId="1610549366" sldId="275"/>
            <ac:picMk id="7" creationId="{57CAAA89-6BA7-0A98-DB0F-A7EED1A31F5D}"/>
          </ac:picMkLst>
        </pc:picChg>
      </pc:sldChg>
      <pc:sldChg chg="addSp modSp new mod ord">
        <pc:chgData name="Sanne van Neerven" userId="ee8845d3-3a6d-4351-bff6-422598dec0ec" providerId="ADAL" clId="{4817E071-2773-4EEC-AE89-D9DA9CE27875}" dt="2023-06-07T07:54:06.053" v="2366" actId="12"/>
        <pc:sldMkLst>
          <pc:docMk/>
          <pc:sldMk cId="25393944" sldId="276"/>
        </pc:sldMkLst>
        <pc:spChg chg="mod">
          <ac:chgData name="Sanne van Neerven" userId="ee8845d3-3a6d-4351-bff6-422598dec0ec" providerId="ADAL" clId="{4817E071-2773-4EEC-AE89-D9DA9CE27875}" dt="2023-06-06T14:51:51.842" v="2019" actId="6549"/>
          <ac:spMkLst>
            <pc:docMk/>
            <pc:sldMk cId="25393944" sldId="276"/>
            <ac:spMk id="2" creationId="{9525A87C-825E-53EB-2BF8-317B08552B25}"/>
          </ac:spMkLst>
        </pc:spChg>
        <pc:spChg chg="mod">
          <ac:chgData name="Sanne van Neerven" userId="ee8845d3-3a6d-4351-bff6-422598dec0ec" providerId="ADAL" clId="{4817E071-2773-4EEC-AE89-D9DA9CE27875}" dt="2023-06-07T07:54:06.053" v="2366" actId="12"/>
          <ac:spMkLst>
            <pc:docMk/>
            <pc:sldMk cId="25393944" sldId="276"/>
            <ac:spMk id="3" creationId="{D835859E-09A6-1957-107B-09A597652429}"/>
          </ac:spMkLst>
        </pc:spChg>
        <pc:spChg chg="add mod">
          <ac:chgData name="Sanne van Neerven" userId="ee8845d3-3a6d-4351-bff6-422598dec0ec" providerId="ADAL" clId="{4817E071-2773-4EEC-AE89-D9DA9CE27875}" dt="2023-06-06T14:26:08.157" v="918" actId="14100"/>
          <ac:spMkLst>
            <pc:docMk/>
            <pc:sldMk cId="25393944" sldId="276"/>
            <ac:spMk id="5" creationId="{3EDD2180-A753-8F75-126E-551D5CC6E57E}"/>
          </ac:spMkLst>
        </pc:spChg>
        <pc:spChg chg="add mod">
          <ac:chgData name="Sanne van Neerven" userId="ee8845d3-3a6d-4351-bff6-422598dec0ec" providerId="ADAL" clId="{4817E071-2773-4EEC-AE89-D9DA9CE27875}" dt="2023-06-06T14:26:31.740" v="923" actId="207"/>
          <ac:spMkLst>
            <pc:docMk/>
            <pc:sldMk cId="25393944" sldId="276"/>
            <ac:spMk id="6" creationId="{A7F6581C-6E6E-3746-2FCE-C1524473AECC}"/>
          </ac:spMkLst>
        </pc:spChg>
        <pc:picChg chg="add mod">
          <ac:chgData name="Sanne van Neerven" userId="ee8845d3-3a6d-4351-bff6-422598dec0ec" providerId="ADAL" clId="{4817E071-2773-4EEC-AE89-D9DA9CE27875}" dt="2023-06-06T14:26:14.556" v="919" actId="1076"/>
          <ac:picMkLst>
            <pc:docMk/>
            <pc:sldMk cId="25393944" sldId="276"/>
            <ac:picMk id="4" creationId="{9B006494-5976-E521-BA0D-7B9E3DC804F1}"/>
          </ac:picMkLst>
        </pc:picChg>
      </pc:sldChg>
      <pc:sldChg chg="addSp delSp modSp new add del mod">
        <pc:chgData name="Sanne van Neerven" userId="ee8845d3-3a6d-4351-bff6-422598dec0ec" providerId="ADAL" clId="{4817E071-2773-4EEC-AE89-D9DA9CE27875}" dt="2023-06-07T07:24:09.788" v="2234" actId="47"/>
        <pc:sldMkLst>
          <pc:docMk/>
          <pc:sldMk cId="2006042894" sldId="277"/>
        </pc:sldMkLst>
        <pc:spChg chg="del">
          <ac:chgData name="Sanne van Neerven" userId="ee8845d3-3a6d-4351-bff6-422598dec0ec" providerId="ADAL" clId="{4817E071-2773-4EEC-AE89-D9DA9CE27875}" dt="2023-06-06T14:57:00.842" v="2055"/>
          <ac:spMkLst>
            <pc:docMk/>
            <pc:sldMk cId="2006042894" sldId="277"/>
            <ac:spMk id="3" creationId="{4EBE9AD8-39B3-38BE-C1E3-967E0AB2709E}"/>
          </ac:spMkLst>
        </pc:spChg>
        <pc:spChg chg="add mod">
          <ac:chgData name="Sanne van Neerven" userId="ee8845d3-3a6d-4351-bff6-422598dec0ec" providerId="ADAL" clId="{4817E071-2773-4EEC-AE89-D9DA9CE27875}" dt="2023-06-07T07:22:04.529" v="2216" actId="21"/>
          <ac:spMkLst>
            <pc:docMk/>
            <pc:sldMk cId="2006042894" sldId="277"/>
            <ac:spMk id="4" creationId="{5D1FD076-0582-57AE-BAD2-A2DC502B1959}"/>
          </ac:spMkLst>
        </pc:spChg>
        <pc:picChg chg="add del mod modCrop">
          <ac:chgData name="Sanne van Neerven" userId="ee8845d3-3a6d-4351-bff6-422598dec0ec" providerId="ADAL" clId="{4817E071-2773-4EEC-AE89-D9DA9CE27875}" dt="2023-06-07T07:22:04.529" v="2216" actId="21"/>
          <ac:picMkLst>
            <pc:docMk/>
            <pc:sldMk cId="2006042894" sldId="277"/>
            <ac:picMk id="5" creationId="{8B2F03F4-D064-2ADD-9001-6650D3A9FE03}"/>
          </ac:picMkLst>
        </pc:picChg>
      </pc:sldChg>
      <pc:sldChg chg="addSp delSp modSp new del mod ord">
        <pc:chgData name="Sanne van Neerven" userId="ee8845d3-3a6d-4351-bff6-422598dec0ec" providerId="ADAL" clId="{4817E071-2773-4EEC-AE89-D9DA9CE27875}" dt="2023-06-07T07:51:27.902" v="2355" actId="47"/>
        <pc:sldMkLst>
          <pc:docMk/>
          <pc:sldMk cId="2521093686" sldId="278"/>
        </pc:sldMkLst>
        <pc:spChg chg="del">
          <ac:chgData name="Sanne van Neerven" userId="ee8845d3-3a6d-4351-bff6-422598dec0ec" providerId="ADAL" clId="{4817E071-2773-4EEC-AE89-D9DA9CE27875}" dt="2023-06-06T14:59:31.393" v="2070"/>
          <ac:spMkLst>
            <pc:docMk/>
            <pc:sldMk cId="2521093686" sldId="278"/>
            <ac:spMk id="3" creationId="{F650150B-64A4-6864-6007-B4F55B5B8B89}"/>
          </ac:spMkLst>
        </pc:spChg>
        <pc:picChg chg="add mod modCrop">
          <ac:chgData name="Sanne van Neerven" userId="ee8845d3-3a6d-4351-bff6-422598dec0ec" providerId="ADAL" clId="{4817E071-2773-4EEC-AE89-D9DA9CE27875}" dt="2023-06-06T15:01:07.004" v="2077" actId="732"/>
          <ac:picMkLst>
            <pc:docMk/>
            <pc:sldMk cId="2521093686" sldId="278"/>
            <ac:picMk id="5" creationId="{0D74099E-2C9E-7B6D-09CF-D738354DA3FB}"/>
          </ac:picMkLst>
        </pc:picChg>
      </pc:sldChg>
      <pc:sldChg chg="addSp delSp modSp new mod">
        <pc:chgData name="Sanne van Neerven" userId="ee8845d3-3a6d-4351-bff6-422598dec0ec" providerId="ADAL" clId="{4817E071-2773-4EEC-AE89-D9DA9CE27875}" dt="2023-06-08T14:26:27.445" v="2497" actId="1076"/>
        <pc:sldMkLst>
          <pc:docMk/>
          <pc:sldMk cId="178697176" sldId="279"/>
        </pc:sldMkLst>
        <pc:picChg chg="add del mod modCrop">
          <ac:chgData name="Sanne van Neerven" userId="ee8845d3-3a6d-4351-bff6-422598dec0ec" providerId="ADAL" clId="{4817E071-2773-4EEC-AE89-D9DA9CE27875}" dt="2023-06-08T14:25:32.635" v="2486" actId="478"/>
          <ac:picMkLst>
            <pc:docMk/>
            <pc:sldMk cId="178697176" sldId="279"/>
            <ac:picMk id="5" creationId="{CDFCABD4-FE5D-0706-0153-BD80176C9C2C}"/>
          </ac:picMkLst>
        </pc:picChg>
        <pc:picChg chg="add mod modCrop">
          <ac:chgData name="Sanne van Neerven" userId="ee8845d3-3a6d-4351-bff6-422598dec0ec" providerId="ADAL" clId="{4817E071-2773-4EEC-AE89-D9DA9CE27875}" dt="2023-06-08T14:26:27.445" v="2497" actId="1076"/>
          <ac:picMkLst>
            <pc:docMk/>
            <pc:sldMk cId="178697176" sldId="279"/>
            <ac:picMk id="6" creationId="{4EA04750-DD6E-787D-9613-854BC2EB248B}"/>
          </ac:picMkLst>
        </pc:picChg>
      </pc:sldChg>
      <pc:sldChg chg="addSp delSp modSp new mod ord">
        <pc:chgData name="Sanne van Neerven" userId="ee8845d3-3a6d-4351-bff6-422598dec0ec" providerId="ADAL" clId="{4817E071-2773-4EEC-AE89-D9DA9CE27875}" dt="2023-06-07T08:11:06.876" v="2420"/>
        <pc:sldMkLst>
          <pc:docMk/>
          <pc:sldMk cId="3049394329" sldId="280"/>
        </pc:sldMkLst>
        <pc:spChg chg="mod">
          <ac:chgData name="Sanne van Neerven" userId="ee8845d3-3a6d-4351-bff6-422598dec0ec" providerId="ADAL" clId="{4817E071-2773-4EEC-AE89-D9DA9CE27875}" dt="2023-06-07T08:10:51.391" v="2418" actId="1076"/>
          <ac:spMkLst>
            <pc:docMk/>
            <pc:sldMk cId="3049394329" sldId="280"/>
            <ac:spMk id="2" creationId="{F64B3209-9A9A-FE04-8462-44F1039AB113}"/>
          </ac:spMkLst>
        </pc:spChg>
        <pc:spChg chg="del">
          <ac:chgData name="Sanne van Neerven" userId="ee8845d3-3a6d-4351-bff6-422598dec0ec" providerId="ADAL" clId="{4817E071-2773-4EEC-AE89-D9DA9CE27875}" dt="2023-06-07T08:08:42.712" v="2404" actId="478"/>
          <ac:spMkLst>
            <pc:docMk/>
            <pc:sldMk cId="3049394329" sldId="280"/>
            <ac:spMk id="3" creationId="{50332A7A-2B27-DEB0-5C20-0554B7010820}"/>
          </ac:spMkLst>
        </pc:spChg>
        <pc:picChg chg="add del mod ord modCrop">
          <ac:chgData name="Sanne van Neerven" userId="ee8845d3-3a6d-4351-bff6-422598dec0ec" providerId="ADAL" clId="{4817E071-2773-4EEC-AE89-D9DA9CE27875}" dt="2023-06-07T08:09:36.418" v="2409" actId="1076"/>
          <ac:picMkLst>
            <pc:docMk/>
            <pc:sldMk cId="3049394329" sldId="280"/>
            <ac:picMk id="5" creationId="{D0691BC0-B953-0025-BF2B-A7531E6B8B8C}"/>
          </ac:picMkLst>
        </pc:picChg>
      </pc:sldChg>
    </pc:docChg>
  </pc:docChgLst>
  <pc:docChgLst>
    <pc:chgData name="Pauline Herder-van Zantvliet" userId="300c8174-6da9-4e14-9616-de67ffd82d18" providerId="ADAL" clId="{E2A32C00-9EA0-44AD-BED0-F033D23334E7}"/>
    <pc:docChg chg="undo custSel modSld">
      <pc:chgData name="Pauline Herder-van Zantvliet" userId="300c8174-6da9-4e14-9616-de67ffd82d18" providerId="ADAL" clId="{E2A32C00-9EA0-44AD-BED0-F033D23334E7}" dt="2023-05-08T07:18:54.486" v="50"/>
      <pc:docMkLst>
        <pc:docMk/>
      </pc:docMkLst>
      <pc:sldChg chg="addCm">
        <pc:chgData name="Pauline Herder-van Zantvliet" userId="300c8174-6da9-4e14-9616-de67ffd82d18" providerId="ADAL" clId="{E2A32C00-9EA0-44AD-BED0-F033D23334E7}" dt="2023-05-08T07:01:28.229" v="0"/>
        <pc:sldMkLst>
          <pc:docMk/>
          <pc:sldMk cId="534696930" sldId="257"/>
        </pc:sldMkLst>
      </pc:sldChg>
      <pc:sldChg chg="modSp mod addCm modCm">
        <pc:chgData name="Pauline Herder-van Zantvliet" userId="300c8174-6da9-4e14-9616-de67ffd82d18" providerId="ADAL" clId="{E2A32C00-9EA0-44AD-BED0-F033D23334E7}" dt="2023-05-08T07:18:16.490" v="49"/>
        <pc:sldMkLst>
          <pc:docMk/>
          <pc:sldMk cId="854041243" sldId="260"/>
        </pc:sldMkLst>
        <pc:spChg chg="mod">
          <ac:chgData name="Pauline Herder-van Zantvliet" userId="300c8174-6da9-4e14-9616-de67ffd82d18" providerId="ADAL" clId="{E2A32C00-9EA0-44AD-BED0-F033D23334E7}" dt="2023-05-08T07:07:34.754" v="29" actId="14861"/>
          <ac:spMkLst>
            <pc:docMk/>
            <pc:sldMk cId="854041243" sldId="260"/>
            <ac:spMk id="3" creationId="{1646A0D2-689D-8728-7FE9-D0C12A15E18F}"/>
          </ac:spMkLst>
        </pc:spChg>
      </pc:sldChg>
      <pc:sldChg chg="addCm modCm">
        <pc:chgData name="Pauline Herder-van Zantvliet" userId="300c8174-6da9-4e14-9616-de67ffd82d18" providerId="ADAL" clId="{E2A32C00-9EA0-44AD-BED0-F033D23334E7}" dt="2023-05-08T07:13:52.300" v="47"/>
        <pc:sldMkLst>
          <pc:docMk/>
          <pc:sldMk cId="3115070405" sldId="262"/>
        </pc:sldMkLst>
      </pc:sldChg>
      <pc:sldChg chg="addSp delSp mod">
        <pc:chgData name="Pauline Herder-van Zantvliet" userId="300c8174-6da9-4e14-9616-de67ffd82d18" providerId="ADAL" clId="{E2A32C00-9EA0-44AD-BED0-F033D23334E7}" dt="2023-05-08T07:08:48.492" v="44" actId="478"/>
        <pc:sldMkLst>
          <pc:docMk/>
          <pc:sldMk cId="84219740" sldId="264"/>
        </pc:sldMkLst>
        <pc:spChg chg="del">
          <ac:chgData name="Pauline Herder-van Zantvliet" userId="300c8174-6da9-4e14-9616-de67ffd82d18" providerId="ADAL" clId="{E2A32C00-9EA0-44AD-BED0-F033D23334E7}" dt="2023-05-08T07:08:48.492" v="44" actId="478"/>
          <ac:spMkLst>
            <pc:docMk/>
            <pc:sldMk cId="84219740" sldId="264"/>
            <ac:spMk id="3" creationId="{A86503F1-7B32-C781-7011-9A98416E9722}"/>
          </ac:spMkLst>
        </pc:spChg>
        <pc:picChg chg="add del">
          <ac:chgData name="Pauline Herder-van Zantvliet" userId="300c8174-6da9-4e14-9616-de67ffd82d18" providerId="ADAL" clId="{E2A32C00-9EA0-44AD-BED0-F033D23334E7}" dt="2023-05-08T07:08:43.983" v="43" actId="478"/>
          <ac:picMkLst>
            <pc:docMk/>
            <pc:sldMk cId="84219740" sldId="264"/>
            <ac:picMk id="4" creationId="{8A3A3C4E-77E3-DDF5-9C24-CAA5D443A006}"/>
          </ac:picMkLst>
        </pc:picChg>
      </pc:sldChg>
      <pc:sldChg chg="addSp delSp modSp mod">
        <pc:chgData name="Pauline Herder-van Zantvliet" userId="300c8174-6da9-4e14-9616-de67ffd82d18" providerId="ADAL" clId="{E2A32C00-9EA0-44AD-BED0-F033D23334E7}" dt="2023-05-08T07:07:19.712" v="28" actId="14861"/>
        <pc:sldMkLst>
          <pc:docMk/>
          <pc:sldMk cId="1662757542" sldId="265"/>
        </pc:sldMkLst>
        <pc:spChg chg="mod">
          <ac:chgData name="Pauline Herder-van Zantvliet" userId="300c8174-6da9-4e14-9616-de67ffd82d18" providerId="ADAL" clId="{E2A32C00-9EA0-44AD-BED0-F033D23334E7}" dt="2023-05-08T07:07:19.712" v="28" actId="14861"/>
          <ac:spMkLst>
            <pc:docMk/>
            <pc:sldMk cId="1662757542" sldId="265"/>
            <ac:spMk id="2" creationId="{4981811A-D23A-3466-5E45-EE397B3BC9B3}"/>
          </ac:spMkLst>
        </pc:spChg>
        <pc:spChg chg="del">
          <ac:chgData name="Pauline Herder-van Zantvliet" userId="300c8174-6da9-4e14-9616-de67ffd82d18" providerId="ADAL" clId="{E2A32C00-9EA0-44AD-BED0-F033D23334E7}" dt="2023-05-08T07:05:50.167" v="24" actId="478"/>
          <ac:spMkLst>
            <pc:docMk/>
            <pc:sldMk cId="1662757542" sldId="265"/>
            <ac:spMk id="8" creationId="{35192B5B-A328-748A-920D-4B796635A514}"/>
          </ac:spMkLst>
        </pc:spChg>
        <pc:picChg chg="add del">
          <ac:chgData name="Pauline Herder-van Zantvliet" userId="300c8174-6da9-4e14-9616-de67ffd82d18" providerId="ADAL" clId="{E2A32C00-9EA0-44AD-BED0-F033D23334E7}" dt="2023-05-08T07:05:47.843" v="23" actId="478"/>
          <ac:picMkLst>
            <pc:docMk/>
            <pc:sldMk cId="1662757542" sldId="265"/>
            <ac:picMk id="6" creationId="{DDBA8C86-70DE-B9EE-5028-BE8C8662D7BD}"/>
          </ac:picMkLst>
        </pc:picChg>
      </pc:sldChg>
      <pc:sldChg chg="modSp mod addCm">
        <pc:chgData name="Pauline Herder-van Zantvliet" userId="300c8174-6da9-4e14-9616-de67ffd82d18" providerId="ADAL" clId="{E2A32C00-9EA0-44AD-BED0-F033D23334E7}" dt="2023-05-08T07:18:54.486" v="50"/>
        <pc:sldMkLst>
          <pc:docMk/>
          <pc:sldMk cId="2266563996" sldId="266"/>
        </pc:sldMkLst>
        <pc:spChg chg="mod">
          <ac:chgData name="Pauline Herder-van Zantvliet" userId="300c8174-6da9-4e14-9616-de67ffd82d18" providerId="ADAL" clId="{E2A32C00-9EA0-44AD-BED0-F033D23334E7}" dt="2023-05-08T07:08:11.395" v="41" actId="27636"/>
          <ac:spMkLst>
            <pc:docMk/>
            <pc:sldMk cId="2266563996" sldId="266"/>
            <ac:spMk id="3" creationId="{1646A0D2-689D-8728-7FE9-D0C12A15E18F}"/>
          </ac:spMkLst>
        </pc:spChg>
      </pc:sldChg>
      <pc:sldChg chg="addCm">
        <pc:chgData name="Pauline Herder-van Zantvliet" userId="300c8174-6da9-4e14-9616-de67ffd82d18" providerId="ADAL" clId="{E2A32C00-9EA0-44AD-BED0-F033D23334E7}" dt="2023-05-08T07:16:38.959" v="48"/>
        <pc:sldMkLst>
          <pc:docMk/>
          <pc:sldMk cId="4193626332" sldId="26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D55F5C-18A5-D59A-6F4D-774038EE7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77128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2734BE9-AFBF-B55A-F512-240D53ACB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56803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47A076-6D2A-1245-5667-CF0B75C30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6FBD-A0F2-6B43-B889-0AEAD3E17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97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3F8998-F0DA-23D3-DF16-3A0703F68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88E349E-7F56-3914-D7B4-8FD315D0D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65EF9B-069F-2B3E-2D73-D52FF5D88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53561-2D48-144C-A790-F70B50E2B7F6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39A544E-95A0-3BE2-5E48-0FDF973D5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5832EC-F9FD-7D28-BF44-3970C64AD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6FBD-A0F2-6B43-B889-0AEAD3E17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7945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8623BBC-9F89-652D-FC4C-DF151E43B3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C383126-6466-174F-7C9A-244BC52F9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9E3CCB-46EB-A7CF-02F3-9EB43788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53561-2D48-144C-A790-F70B50E2B7F6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ADAC0F-A4F5-698D-58CB-F4BD3CEFB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A5F2D9-0149-DE62-E880-7071213BB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6FBD-A0F2-6B43-B889-0AEAD3E17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35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324F06-6B2C-FEA0-79B3-FDE94887F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65142B3-7DD8-823F-953E-2CEAAAA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6FBD-A0F2-6B43-B889-0AEAD3E17BDC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A1DD18-4812-1B43-BEA3-7D3774EE0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285750" indent="-285750">
              <a:buClr>
                <a:srgbClr val="E30613"/>
              </a:buClr>
              <a:buFont typeface="Arial" panose="020B0604020202020204" pitchFamily="34" charset="0"/>
              <a:buChar char="•"/>
              <a:defRPr/>
            </a:lvl1pPr>
            <a:lvl2pPr marL="800100" indent="-342900">
              <a:buClr>
                <a:srgbClr val="E30613"/>
              </a:buClr>
              <a:buFont typeface="Arial" panose="020B0604020202020204" pitchFamily="34" charset="0"/>
              <a:buChar char="•"/>
              <a:defRPr sz="1600"/>
            </a:lvl2pPr>
            <a:lvl3pPr marL="1257300" indent="-342900">
              <a:buClr>
                <a:srgbClr val="E30613"/>
              </a:buClr>
              <a:buFont typeface="Arial" panose="020B0604020202020204" pitchFamily="34" charset="0"/>
              <a:buChar char="•"/>
              <a:defRPr sz="1600"/>
            </a:lvl3pPr>
            <a:lvl4pPr marL="1657350" indent="-285750">
              <a:buClr>
                <a:srgbClr val="E30613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buClr>
                <a:srgbClr val="E30613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63078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324F06-6B2C-FEA0-79B3-FDE94887F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65142B3-7DD8-823F-953E-2CEAAAA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6FBD-A0F2-6B43-B889-0AEAD3E17BDC}" type="slidenum">
              <a:rPr lang="nl-NL" smtClean="0"/>
              <a:t>‹nr.›</a:t>
            </a:fld>
            <a:endParaRPr lang="nl-NL"/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A414E367-DAB5-0134-4FD3-6086C73A8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25625"/>
            <a:ext cx="10515600" cy="4255009"/>
          </a:xfrm>
        </p:spPr>
        <p:txBody>
          <a:bodyPr anchor="t">
            <a:normAutofit/>
          </a:bodyPr>
          <a:lstStyle>
            <a:lvl1pPr marL="0" indent="0" algn="l">
              <a:buClr>
                <a:srgbClr val="D9222A"/>
              </a:buClr>
              <a:buFont typeface="Arial" panose="020B0604020202020204" pitchFamily="34" charset="0"/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34437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982BB-F1E0-DDD9-A7F3-5378CA6B9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00CC27-8AAC-4F6A-3A2F-60ADEBB11E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ACE21E1-A98B-B325-E8B3-949A12E05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6834A02-7D75-7EA5-06AA-40521F6E2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53561-2D48-144C-A790-F70B50E2B7F6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ABD3555-FA91-53B5-DE6D-6486F5D49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BFDDA6-BE74-7E02-7F3F-BCE1F2BAE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6FBD-A0F2-6B43-B889-0AEAD3E17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18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924DB2-69CD-0A4C-52F5-48B86420C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81B9AB2-152C-F63F-87B1-804EA4FDE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7ABCB62-4981-E420-4B19-0EE1720B2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6063547-2C9E-0EDC-2B30-35FC683C5E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650D011-72A1-4203-EDCD-FC82E01FBD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5F45E4A-21D4-3F3A-3BD6-E4BCEB05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53561-2D48-144C-A790-F70B50E2B7F6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E980860-2259-7278-7A5E-543630D68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14707AC-734C-04D4-CB0B-73ADA59C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6FBD-A0F2-6B43-B889-0AEAD3E17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229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Quote pagina">
    <p:bg>
      <p:bgPr>
        <a:solidFill>
          <a:srgbClr val="E306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9EE42E-AA5B-C0B9-E681-C3B846746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429000"/>
            <a:ext cx="6636026" cy="1745629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“Klik om stijl te bewerken”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3E3B014-2878-E400-3903-843FE5679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6FBD-A0F2-6B43-B889-0AEAD3E17BDC}" type="slidenum">
              <a:rPr lang="nl-NL" smtClean="0"/>
              <a:t>‹nr.›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2FFC233-3C48-20ED-A0FB-4A13DEB202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4035" y="365371"/>
            <a:ext cx="959530" cy="4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88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6F33D41-E830-94A6-D8B0-BBFA4400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6FBD-A0F2-6B43-B889-0AEAD3E17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2434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A4F49A-0103-AE0D-E470-77252BCAE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DEC64F-3E7F-1805-4477-D36268FF2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76AF06D-9373-EEEF-4ADB-E6707A75D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0E2F309-2E98-738C-2DAD-9ED107FD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53561-2D48-144C-A790-F70B50E2B7F6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E55C81D-A468-2E94-771E-D659ADC56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94E6468-C831-C5AE-E574-6D4B40249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6FBD-A0F2-6B43-B889-0AEAD3E17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6315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764EB9-2813-7CD0-6D64-0E81BA06D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D0BEF69-EB10-54D2-EFE7-BE7ABA0CF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4FFD6E-7194-280D-CA2B-5249D178E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9B4B9F7-2832-9A41-01C2-7C0F3C3FC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53561-2D48-144C-A790-F70B50E2B7F6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0CFDD93-89AB-5021-CCF3-2D1893EF2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A371AFB-343C-6993-0B61-7C458B3F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6FBD-A0F2-6B43-B889-0AEAD3E17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656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178E730-1DBF-B731-29BA-AC3AF5EA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6218"/>
            <a:ext cx="10515600" cy="1019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A628382-6BF4-0B8C-41BB-5B3EF4562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3574A0E-8681-E9F6-88BF-9BD299623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03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56ACB85-604B-A748-BDA0-7DF05CA02F73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Afbeelding 6" descr="Afbeelding met logo&#10;&#10;Automatisch gegenereerde beschrijving">
            <a:extLst>
              <a:ext uri="{FF2B5EF4-FFF2-40B4-BE49-F238E27FC236}">
                <a16:creationId xmlns:a16="http://schemas.microsoft.com/office/drawing/2014/main" id="{7ED4631D-C9F4-BB6F-8D94-028F05C4C9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4035" y="365125"/>
            <a:ext cx="959530" cy="44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9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E3061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1zXdRq6ZPU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ersoon, Menselijk gezicht, auto, Landvoertuig&#10;&#10;Automatisch gegenereerde beschrijving">
            <a:extLst>
              <a:ext uri="{FF2B5EF4-FFF2-40B4-BE49-F238E27FC236}">
                <a16:creationId xmlns:a16="http://schemas.microsoft.com/office/drawing/2014/main" id="{B3550F8A-EB79-0069-3791-F65CB5BC05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31"/>
          <a:stretch/>
        </p:blipFill>
        <p:spPr>
          <a:xfrm>
            <a:off x="0" y="-1276778"/>
            <a:ext cx="12192000" cy="6912000"/>
          </a:xfrm>
          <a:prstGeom prst="rect">
            <a:avLst/>
          </a:prstGeom>
        </p:spPr>
      </p:pic>
      <p:pic>
        <p:nvPicPr>
          <p:cNvPr id="3" name="Afbeelding 2" descr="Afbeelding met logo&#10;&#10;Automatisch gegenereerde beschrijving">
            <a:extLst>
              <a:ext uri="{FF2B5EF4-FFF2-40B4-BE49-F238E27FC236}">
                <a16:creationId xmlns:a16="http://schemas.microsoft.com/office/drawing/2014/main" id="{4918D6B2-42F9-D628-F96E-CF3C2BFCDA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320" y="5879744"/>
            <a:ext cx="1505715" cy="692172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EDE070FA-9FD5-10E3-EE92-2FA85A6BDB5E}"/>
              </a:ext>
            </a:extLst>
          </p:cNvPr>
          <p:cNvGrpSpPr/>
          <p:nvPr/>
        </p:nvGrpSpPr>
        <p:grpSpPr>
          <a:xfrm>
            <a:off x="371320" y="3429000"/>
            <a:ext cx="6918960" cy="1834154"/>
            <a:chOff x="3883152" y="3248373"/>
            <a:chExt cx="6918960" cy="1834154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44E5482A-047F-7DBE-8803-F39281C3C665}"/>
                </a:ext>
              </a:extLst>
            </p:cNvPr>
            <p:cNvSpPr txBox="1">
              <a:spLocks/>
            </p:cNvSpPr>
            <p:nvPr/>
          </p:nvSpPr>
          <p:spPr>
            <a:xfrm>
              <a:off x="3883152" y="3248373"/>
              <a:ext cx="6918960" cy="1303809"/>
            </a:xfrm>
            <a:prstGeom prst="rect">
              <a:avLst/>
            </a:prstGeom>
            <a:solidFill>
              <a:srgbClr val="E30613"/>
            </a:solidFill>
          </p:spPr>
          <p:txBody>
            <a:bodyPr wrap="square" lIns="180000" tIns="36000" rIns="180000" bIns="36000">
              <a:spAutoFit/>
            </a:bodyPr>
            <a:lstStyle/>
            <a:p>
              <a:pPr>
                <a:defRPr/>
              </a:pPr>
              <a:r>
                <a:rPr lang="en-US" sz="4000" b="1" err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Doorbreek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armoede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, </a:t>
              </a:r>
            </a:p>
            <a:p>
              <a:pPr>
                <a:defRPr/>
              </a:pPr>
              <a:r>
                <a:rPr lang="en-US" sz="4000" b="1" err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maak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onderwijs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bereikbaar</a:t>
              </a:r>
              <a:endParaRPr lang="en-U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5" name="Subtitle 13">
              <a:extLst>
                <a:ext uri="{FF2B5EF4-FFF2-40B4-BE49-F238E27FC236}">
                  <a16:creationId xmlns:a16="http://schemas.microsoft.com/office/drawing/2014/main" id="{BCCBF8AF-4210-770E-9924-981E0CA0203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83152" y="4649725"/>
              <a:ext cx="3282696" cy="432802"/>
            </a:xfrm>
            <a:prstGeom prst="rect">
              <a:avLst/>
            </a:prstGeom>
            <a:solidFill>
              <a:srgbClr val="E30613"/>
            </a:solidFill>
          </p:spPr>
          <p:txBody>
            <a:bodyPr vert="horz" wrap="square" lIns="180000" tIns="36000" rIns="180000" bIns="3600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altLang="nl-NL" sz="2600">
                  <a:latin typeface="Arial" panose="020B0604020202020204" pitchFamily="34" charset="0"/>
                  <a:cs typeface="Arial" panose="020B0604020202020204" pitchFamily="34" charset="0"/>
                </a:rPr>
                <a:t>MIVA-Collecte 2023</a:t>
              </a: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53B8305A-C868-6C1A-F411-C448A6EFA908}"/>
              </a:ext>
            </a:extLst>
          </p:cNvPr>
          <p:cNvGrpSpPr/>
          <p:nvPr/>
        </p:nvGrpSpPr>
        <p:grpSpPr>
          <a:xfrm>
            <a:off x="10774680" y="6103620"/>
            <a:ext cx="1139606" cy="468296"/>
            <a:chOff x="4064000" y="2197100"/>
            <a:chExt cx="6265239" cy="2463800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24D69170-A10E-9881-EE56-C15FE15A7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4000" y="2197100"/>
              <a:ext cx="4064000" cy="2463800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9D9062EE-1796-8FD4-5B11-F1D00A78A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622" y="2543243"/>
              <a:ext cx="2207617" cy="1753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4696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81811A-D23A-3466-5E45-EE397B3BC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646A0D2-689D-8728-7FE9-D0C12A15E1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238885"/>
            <a:ext cx="5607243" cy="2687163"/>
          </a:xfrm>
          <a:solidFill>
            <a:srgbClr val="FFFFFF">
              <a:alpha val="20000"/>
            </a:srgbClr>
          </a:solidFill>
          <a:effectLst>
            <a:softEdge rad="127000"/>
          </a:effectLst>
        </p:spPr>
        <p:txBody>
          <a:bodyPr/>
          <a:lstStyle/>
          <a:p>
            <a:endParaRPr lang="nl-NL" b="1"/>
          </a:p>
        </p:txBody>
      </p:sp>
      <p:pic>
        <p:nvPicPr>
          <p:cNvPr id="8" name="Afbeelding 7" descr="Afbeelding met buitenshuis, persoon, hemel, kleding&#10;&#10;Automatisch gegenereerde beschrijving">
            <a:extLst>
              <a:ext uri="{FF2B5EF4-FFF2-40B4-BE49-F238E27FC236}">
                <a16:creationId xmlns:a16="http://schemas.microsoft.com/office/drawing/2014/main" id="{62B1A006-6B31-60AE-D010-0051FAC6DD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"/>
          <a:stretch/>
        </p:blipFill>
        <p:spPr>
          <a:xfrm>
            <a:off x="1" y="0"/>
            <a:ext cx="12192000" cy="6876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9197696-D03B-2AF9-65A1-ACB63865ECBB}"/>
              </a:ext>
            </a:extLst>
          </p:cNvPr>
          <p:cNvSpPr txBox="1">
            <a:spLocks/>
          </p:cNvSpPr>
          <p:nvPr/>
        </p:nvSpPr>
        <p:spPr>
          <a:xfrm>
            <a:off x="5519657" y="939956"/>
            <a:ext cx="6363749" cy="1019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E3061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/>
              <a:t>Kinderen in de omgeving noemen haar ‘mom’</a:t>
            </a: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D7D6FF3B-C49E-28EE-5E1E-65EBF184342A}"/>
              </a:ext>
            </a:extLst>
          </p:cNvPr>
          <p:cNvSpPr txBox="1">
            <a:spLocks/>
          </p:cNvSpPr>
          <p:nvPr/>
        </p:nvSpPr>
        <p:spPr>
          <a:xfrm>
            <a:off x="5519657" y="1813119"/>
            <a:ext cx="5607243" cy="1111017"/>
          </a:xfrm>
          <a:prstGeom prst="rect">
            <a:avLst/>
          </a:prstGeom>
          <a:solidFill>
            <a:srgbClr val="FFFFFF">
              <a:alpha val="20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9222A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Zuster Pauline doet dit werk al meer dan 20 jaar. Ze vangt zelfs constant verschillende verlaten kinderen bij haar in huis op.</a:t>
            </a:r>
            <a:endParaRPr lang="nl-NL" sz="24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b="1"/>
          </a:p>
        </p:txBody>
      </p:sp>
    </p:spTree>
    <p:extLst>
      <p:ext uri="{BB962C8B-B14F-4D97-AF65-F5344CB8AC3E}">
        <p14:creationId xmlns:p14="http://schemas.microsoft.com/office/powerpoint/2010/main" val="330998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hemel, plant, gras&#10;&#10;Automatisch gegenereerde beschrijving">
            <a:extLst>
              <a:ext uri="{FF2B5EF4-FFF2-40B4-BE49-F238E27FC236}">
                <a16:creationId xmlns:a16="http://schemas.microsoft.com/office/drawing/2014/main" id="{D0691BC0-B953-0025-BF2B-A7531E6B8B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64B3209-9A9A-FE04-8462-44F1039A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57" y="140435"/>
            <a:ext cx="11236751" cy="1019407"/>
          </a:xfrm>
        </p:spPr>
        <p:txBody>
          <a:bodyPr>
            <a:noAutofit/>
          </a:bodyPr>
          <a:lstStyle/>
          <a:p>
            <a:pPr algn="ctr"/>
            <a:r>
              <a:rPr lang="nl-NL" sz="3200">
                <a:solidFill>
                  <a:schemeClr val="tx1"/>
                </a:solidFill>
              </a:rPr>
              <a:t>“Ik doe dit niet voor mezelf. Het gaat niet over mij, </a:t>
            </a:r>
            <a:br>
              <a:rPr lang="nl-NL" sz="3200">
                <a:solidFill>
                  <a:schemeClr val="tx1"/>
                </a:solidFill>
              </a:rPr>
            </a:br>
            <a:r>
              <a:rPr lang="nl-NL" sz="3200">
                <a:solidFill>
                  <a:schemeClr val="tx1"/>
                </a:solidFill>
              </a:rPr>
              <a:t>het gaat om God.” </a:t>
            </a:r>
          </a:p>
        </p:txBody>
      </p:sp>
    </p:spTree>
    <p:extLst>
      <p:ext uri="{BB962C8B-B14F-4D97-AF65-F5344CB8AC3E}">
        <p14:creationId xmlns:p14="http://schemas.microsoft.com/office/powerpoint/2010/main" val="3049394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hemel, berg, grond&#10;&#10;Automatisch gegenereerde beschrijving">
            <a:extLst>
              <a:ext uri="{FF2B5EF4-FFF2-40B4-BE49-F238E27FC236}">
                <a16:creationId xmlns:a16="http://schemas.microsoft.com/office/drawing/2014/main" id="{4A636DA9-18F1-271B-F3F5-83F4CFA3F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74"/>
          <a:stretch/>
        </p:blipFill>
        <p:spPr>
          <a:xfrm>
            <a:off x="0" y="0"/>
            <a:ext cx="12192000" cy="68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981811A-D23A-3466-5E45-EE397B3BC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502" y="403110"/>
            <a:ext cx="10746996" cy="1019407"/>
          </a:xfrm>
        </p:spPr>
        <p:txBody>
          <a:bodyPr>
            <a:normAutofit/>
          </a:bodyPr>
          <a:lstStyle/>
          <a:p>
            <a:pPr algn="ctr"/>
            <a:r>
              <a:rPr lang="nl-NL"/>
              <a:t>Eigen vervoer is cruciaal voor Zr. Pauline in dit enorme gebied</a:t>
            </a:r>
          </a:p>
        </p:txBody>
      </p:sp>
    </p:spTree>
    <p:extLst>
      <p:ext uri="{BB962C8B-B14F-4D97-AF65-F5344CB8AC3E}">
        <p14:creationId xmlns:p14="http://schemas.microsoft.com/office/powerpoint/2010/main" val="4274922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7516C2-50AA-A5A9-F50C-C536DFB8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3C9618A-8446-BC4E-73C2-F9588958B5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Afbeelding met buitenshuis, grond, hemel, landschap&#10;&#10;Automatisch gegenereerde beschrijving">
            <a:extLst>
              <a:ext uri="{FF2B5EF4-FFF2-40B4-BE49-F238E27FC236}">
                <a16:creationId xmlns:a16="http://schemas.microsoft.com/office/drawing/2014/main" id="{4EA04750-DD6E-787D-9613-854BC2EB24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845" b="-8845"/>
          <a:stretch/>
        </p:blipFill>
        <p:spPr>
          <a:xfrm>
            <a:off x="0" y="-638389"/>
            <a:ext cx="12192000" cy="813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7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auto, persoon, voorruit, spiegel&#10;&#10;Automatisch gegenereerde beschrijving">
            <a:extLst>
              <a:ext uri="{FF2B5EF4-FFF2-40B4-BE49-F238E27FC236}">
                <a16:creationId xmlns:a16="http://schemas.microsoft.com/office/drawing/2014/main" id="{1084D8C5-E9F2-521A-6304-998E38E26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606"/>
          <a:stretch/>
        </p:blipFill>
        <p:spPr>
          <a:xfrm>
            <a:off x="0" y="0"/>
            <a:ext cx="12192000" cy="691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E7F5C34-ED15-ADA1-DF56-F19C5CCFA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017" y="4470782"/>
            <a:ext cx="8977847" cy="1693142"/>
          </a:xfrm>
        </p:spPr>
        <p:txBody>
          <a:bodyPr>
            <a:noAutofit/>
          </a:bodyPr>
          <a:lstStyle/>
          <a:p>
            <a:pPr algn="r"/>
            <a:r>
              <a:rPr lang="nl-NL" sz="40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“Soms weet ik dat iemand mijn hulp nodig heeft, maar kan ik niet helpen. </a:t>
            </a:r>
            <a:br>
              <a:rPr lang="nl-NL" sz="40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</a:br>
            <a:r>
              <a:rPr lang="nl-NL" sz="40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Dat geeft me slapeloze nachten.”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84219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raam, buitenshuis, auto&#10;&#10;Automatisch gegenereerde beschrijving">
            <a:extLst>
              <a:ext uri="{FF2B5EF4-FFF2-40B4-BE49-F238E27FC236}">
                <a16:creationId xmlns:a16="http://schemas.microsoft.com/office/drawing/2014/main" id="{7E1CBAC2-E227-E3D4-7726-74EFD35AA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31"/>
          <a:stretch/>
        </p:blipFill>
        <p:spPr>
          <a:xfrm>
            <a:off x="0" y="0"/>
            <a:ext cx="12192000" cy="6912000"/>
          </a:xfrm>
          <a:prstGeom prst="rect">
            <a:avLst/>
          </a:prstGeom>
        </p:spPr>
      </p:pic>
      <p:sp>
        <p:nvSpPr>
          <p:cNvPr id="4" name="Ondertitel 2">
            <a:extLst>
              <a:ext uri="{FF2B5EF4-FFF2-40B4-BE49-F238E27FC236}">
                <a16:creationId xmlns:a16="http://schemas.microsoft.com/office/drawing/2014/main" id="{BB5A8512-839D-5389-2D99-2BBEFA9A14EE}"/>
              </a:ext>
            </a:extLst>
          </p:cNvPr>
          <p:cNvSpPr txBox="1">
            <a:spLocks/>
          </p:cNvSpPr>
          <p:nvPr/>
        </p:nvSpPr>
        <p:spPr>
          <a:xfrm>
            <a:off x="738885" y="487952"/>
            <a:ext cx="10261622" cy="1100704"/>
          </a:xfrm>
          <a:prstGeom prst="rect">
            <a:avLst/>
          </a:prstGeom>
          <a:solidFill>
            <a:srgbClr val="FFFFFF">
              <a:alpha val="20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9222A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b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81811A-D23A-3466-5E45-EE397B3BC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69" y="468847"/>
            <a:ext cx="10515600" cy="102523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 hulp van Zuster Pauline kunnen verlaten kinderen naar school </a:t>
            </a:r>
            <a:br>
              <a:rPr lang="nl-NL"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646A0D2-689D-8728-7FE9-D0C12A15E1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7" y="981465"/>
            <a:ext cx="10162309" cy="4078134"/>
          </a:xfrm>
        </p:spPr>
        <p:txBody>
          <a:bodyPr>
            <a:normAutofit/>
          </a:bodyPr>
          <a:lstStyle/>
          <a:p>
            <a:r>
              <a:rPr lang="nl-NL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Eén auto is niet genoeg voor Pauline en haar collega’s in dit enorme gebied. </a:t>
            </a:r>
          </a:p>
        </p:txBody>
      </p:sp>
    </p:spTree>
    <p:extLst>
      <p:ext uri="{BB962C8B-B14F-4D97-AF65-F5344CB8AC3E}">
        <p14:creationId xmlns:p14="http://schemas.microsoft.com/office/powerpoint/2010/main" val="4193626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51401E-EADF-FE12-E3F0-7A909BD6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Helpt u mee met een donatie? </a:t>
            </a:r>
            <a:br>
              <a:rPr lang="nl-NL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Samen maken we onderwijs bereikbaar voor de allerarmste kinderen in Kenia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1BEEC0-1C1C-303A-FCD0-4C8BFA35B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/>
              <a:t>Doneren:</a:t>
            </a:r>
          </a:p>
          <a:p>
            <a:r>
              <a:rPr lang="nl-NL"/>
              <a:t>In het collectezakje of;</a:t>
            </a:r>
          </a:p>
          <a:p>
            <a:r>
              <a:rPr lang="nl-NL"/>
              <a:t>Scan de QR-code en doneer online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800"/>
              <a:t>Op de poster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800"/>
              <a:t>In de folder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800"/>
              <a:t>Op het collectezakje</a:t>
            </a:r>
          </a:p>
          <a:p>
            <a:pPr marL="457200" lvl="1" indent="0">
              <a:buNone/>
            </a:pPr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9A7D8B3-2838-7A4B-3D29-B7A0C139E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664" y="2026798"/>
            <a:ext cx="5828281" cy="280440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7CDE71E-38EB-B34B-1F5B-E1BC1ED71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664" y="4946924"/>
            <a:ext cx="2274005" cy="1609483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8257FD20-FA21-E484-AAF8-41AEC7CCB61C}"/>
              </a:ext>
            </a:extLst>
          </p:cNvPr>
          <p:cNvGrpSpPr/>
          <p:nvPr/>
        </p:nvGrpSpPr>
        <p:grpSpPr>
          <a:xfrm>
            <a:off x="7994211" y="4946924"/>
            <a:ext cx="2342864" cy="1609483"/>
            <a:chOff x="7994211" y="4946924"/>
            <a:chExt cx="2342864" cy="1609483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3BD46E4A-EF7E-A002-8AAE-F6F9498362EC}"/>
                </a:ext>
              </a:extLst>
            </p:cNvPr>
            <p:cNvSpPr/>
            <p:nvPr/>
          </p:nvSpPr>
          <p:spPr>
            <a:xfrm>
              <a:off x="7994211" y="4946924"/>
              <a:ext cx="2342864" cy="1609483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2DE419C4-369E-403D-E056-6748207A9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1742" y="4989648"/>
              <a:ext cx="2159048" cy="1524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2912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kleding, persoon, buitenshuis, hemel&#10;&#10;Automatisch gegenereerde beschrijving">
            <a:extLst>
              <a:ext uri="{FF2B5EF4-FFF2-40B4-BE49-F238E27FC236}">
                <a16:creationId xmlns:a16="http://schemas.microsoft.com/office/drawing/2014/main" id="{C38731C2-3670-4F6E-AA9B-8B554ABA38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405"/>
          <a:stretch/>
        </p:blipFill>
        <p:spPr>
          <a:xfrm>
            <a:off x="0" y="0"/>
            <a:ext cx="12192000" cy="5580000"/>
          </a:xfrm>
          <a:prstGeom prst="rect">
            <a:avLst/>
          </a:prstGeom>
        </p:spPr>
      </p:pic>
      <p:pic>
        <p:nvPicPr>
          <p:cNvPr id="3" name="Afbeelding 2" descr="Afbeelding met logo&#10;&#10;Automatisch gegenereerde beschrijving">
            <a:extLst>
              <a:ext uri="{FF2B5EF4-FFF2-40B4-BE49-F238E27FC236}">
                <a16:creationId xmlns:a16="http://schemas.microsoft.com/office/drawing/2014/main" id="{4918D6B2-42F9-D628-F96E-CF3C2BFCDA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320" y="5879744"/>
            <a:ext cx="1505715" cy="692172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EDE070FA-9FD5-10E3-EE92-2FA85A6BDB5E}"/>
              </a:ext>
            </a:extLst>
          </p:cNvPr>
          <p:cNvGrpSpPr/>
          <p:nvPr/>
        </p:nvGrpSpPr>
        <p:grpSpPr>
          <a:xfrm>
            <a:off x="5495827" y="3869191"/>
            <a:ext cx="6121356" cy="1300550"/>
            <a:chOff x="4680756" y="3781751"/>
            <a:chExt cx="6121356" cy="1300550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44E5482A-047F-7DBE-8803-F39281C3C665}"/>
                </a:ext>
              </a:extLst>
            </p:cNvPr>
            <p:cNvSpPr txBox="1">
              <a:spLocks/>
            </p:cNvSpPr>
            <p:nvPr/>
          </p:nvSpPr>
          <p:spPr>
            <a:xfrm>
              <a:off x="4680756" y="3781751"/>
              <a:ext cx="6121356" cy="688256"/>
            </a:xfrm>
            <a:prstGeom prst="rect">
              <a:avLst/>
            </a:prstGeom>
            <a:solidFill>
              <a:srgbClr val="E30613"/>
            </a:solidFill>
          </p:spPr>
          <p:txBody>
            <a:bodyPr wrap="square" lIns="180000" tIns="36000" rIns="180000" bIns="36000">
              <a:spAutoFit/>
            </a:bodyPr>
            <a:lstStyle/>
            <a:p>
              <a:pPr>
                <a:defRPr/>
              </a:pPr>
              <a:r>
                <a:rPr lang="en-US" sz="4000" b="1" err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Bedankt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voor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uw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steun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!</a:t>
              </a:r>
            </a:p>
          </p:txBody>
        </p:sp>
        <p:sp>
          <p:nvSpPr>
            <p:cNvPr id="5" name="Subtitle 13">
              <a:extLst>
                <a:ext uri="{FF2B5EF4-FFF2-40B4-BE49-F238E27FC236}">
                  <a16:creationId xmlns:a16="http://schemas.microsoft.com/office/drawing/2014/main" id="{BCCBF8AF-4210-770E-9924-981E0CA0203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519416" y="4649499"/>
              <a:ext cx="3282696" cy="432802"/>
            </a:xfrm>
            <a:prstGeom prst="rect">
              <a:avLst/>
            </a:prstGeom>
            <a:solidFill>
              <a:srgbClr val="E30613"/>
            </a:solidFill>
          </p:spPr>
          <p:txBody>
            <a:bodyPr vert="horz" wrap="square" lIns="180000" tIns="36000" rIns="180000" bIns="3600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altLang="nl-NL" sz="2600">
                  <a:latin typeface="Arial" panose="020B0604020202020204" pitchFamily="34" charset="0"/>
                  <a:cs typeface="Arial" panose="020B0604020202020204" pitchFamily="34" charset="0"/>
                </a:rPr>
                <a:t>MIVA-Collecte 2023</a:t>
              </a: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53B8305A-C868-6C1A-F411-C448A6EFA908}"/>
              </a:ext>
            </a:extLst>
          </p:cNvPr>
          <p:cNvGrpSpPr/>
          <p:nvPr/>
        </p:nvGrpSpPr>
        <p:grpSpPr>
          <a:xfrm>
            <a:off x="10774680" y="6103620"/>
            <a:ext cx="1139606" cy="468296"/>
            <a:chOff x="4064000" y="2197100"/>
            <a:chExt cx="6265239" cy="2463800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24D69170-A10E-9881-EE56-C15FE15A7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4000" y="2197100"/>
              <a:ext cx="4064000" cy="2463800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9D9062EE-1796-8FD4-5B11-F1D00A78A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622" y="2543243"/>
              <a:ext cx="2207617" cy="1753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3406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uitenshuis, kleding, grond, persoon&#10;&#10;Automatisch gegenereerde beschrijving">
            <a:extLst>
              <a:ext uri="{FF2B5EF4-FFF2-40B4-BE49-F238E27FC236}">
                <a16:creationId xmlns:a16="http://schemas.microsoft.com/office/drawing/2014/main" id="{FAC61079-5E73-497C-267A-92FDDF829F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31"/>
          <a:stretch/>
        </p:blipFill>
        <p:spPr>
          <a:xfrm>
            <a:off x="0" y="0"/>
            <a:ext cx="12192000" cy="691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981811A-D23A-3466-5E45-EE397B3BC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Zuster Pauline heeft een missie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646A0D2-689D-8728-7FE9-D0C12A15E1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238885"/>
            <a:ext cx="5607243" cy="2687163"/>
          </a:xfrm>
          <a:solidFill>
            <a:srgbClr val="FFFFFF">
              <a:alpha val="20000"/>
            </a:srgbClr>
          </a:solidFill>
          <a:effectLst>
            <a:softEdge rad="127000"/>
          </a:effectLst>
        </p:spPr>
        <p:txBody>
          <a:bodyPr/>
          <a:lstStyle/>
          <a:p>
            <a:r>
              <a:rPr lang="nl-NL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Zuster Pauline (65) werkt dag en nacht om verlaten kinderen naar school te helpen, ook al is onderwijs soms op meer dan vier uur afstand. Want: </a:t>
            </a:r>
          </a:p>
          <a:p>
            <a:r>
              <a:rPr lang="nl-NL" sz="2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“Alleen onderwijs kan de vicieuze cirkel van armoede doorbreken.”</a:t>
            </a:r>
          </a:p>
          <a:p>
            <a:endParaRPr lang="nl-NL" b="1"/>
          </a:p>
        </p:txBody>
      </p:sp>
    </p:spTree>
    <p:extLst>
      <p:ext uri="{BB962C8B-B14F-4D97-AF65-F5344CB8AC3E}">
        <p14:creationId xmlns:p14="http://schemas.microsoft.com/office/powerpoint/2010/main" val="854041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a 3" title="Doorbreek armoede, maak onderwijs bereikbaar">
            <a:hlinkClick r:id="" action="ppaction://media"/>
            <a:extLst>
              <a:ext uri="{FF2B5EF4-FFF2-40B4-BE49-F238E27FC236}">
                <a16:creationId xmlns:a16="http://schemas.microsoft.com/office/drawing/2014/main" id="{9E61ADC0-785A-73BD-7D2D-C7B87A7E7EF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6169" y="81694"/>
            <a:ext cx="11794921" cy="666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7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B9A6C-2A5A-ECEA-F5A7-6D4DCFADB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Kenia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EA83F00-9CB3-9713-B23D-B2AF2C012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6864" y="1825625"/>
            <a:ext cx="5176935" cy="425500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Ter hoogte van de evenaar in het oosten van Afrika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53 miljoen inwoners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Meer dan 80% is Christelijk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Zo’n 26% van de bevolking leeft onder de armoedegrens</a:t>
            </a:r>
          </a:p>
          <a:p>
            <a:pPr marL="285750" indent="-285750">
              <a:buFontTx/>
              <a:buChar char="-"/>
            </a:pPr>
            <a:endParaRPr lang="nl-NL"/>
          </a:p>
        </p:txBody>
      </p:sp>
      <p:pic>
        <p:nvPicPr>
          <p:cNvPr id="5" name="Afbeelding 4" descr="Afbeelding met kaart, tekst, atlas&#10;&#10;Automatisch gegenereerde beschrijving">
            <a:extLst>
              <a:ext uri="{FF2B5EF4-FFF2-40B4-BE49-F238E27FC236}">
                <a16:creationId xmlns:a16="http://schemas.microsoft.com/office/drawing/2014/main" id="{23CFF11F-E596-72DD-65DE-39037F937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5" y="1583064"/>
            <a:ext cx="4993433" cy="449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49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25A87C-825E-53EB-2BF8-317B08552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Het werkgebied van Zr. Pauline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835859E-09A6-1957-107B-09A597652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25625"/>
            <a:ext cx="6032178" cy="4255009"/>
          </a:xfrm>
        </p:spPr>
        <p:txBody>
          <a:bodyPr>
            <a:normAutofit/>
          </a:bodyPr>
          <a:lstStyle/>
          <a:p>
            <a:r>
              <a:rPr lang="nl-NL" b="1"/>
              <a:t>De provincie </a:t>
            </a:r>
            <a:r>
              <a:rPr lang="nl-NL" b="1" err="1"/>
              <a:t>Isiolo</a:t>
            </a:r>
            <a:r>
              <a:rPr lang="nl-NL" b="1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Meer dan 25.000 m2 groot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Naar schatting ruim 287.000 inwoners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Verschillende groepen </a:t>
            </a:r>
            <a:r>
              <a:rPr lang="nl-NL" err="1"/>
              <a:t>pastoralisten</a:t>
            </a:r>
            <a:r>
              <a:rPr lang="nl-NL"/>
              <a:t> verplaatsen zich binnen de provincie: </a:t>
            </a:r>
            <a:r>
              <a:rPr lang="en-US"/>
              <a:t>Borana, </a:t>
            </a:r>
            <a:r>
              <a:rPr lang="en-US" err="1"/>
              <a:t>Sakuye</a:t>
            </a:r>
            <a:r>
              <a:rPr lang="en-US"/>
              <a:t>, Somali, Turkana, Samburu </a:t>
            </a:r>
            <a:r>
              <a:rPr lang="en-US" err="1"/>
              <a:t>en</a:t>
            </a:r>
            <a:r>
              <a:rPr lang="en-US"/>
              <a:t> Meru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Geschat wordt dat 60% van de bevolking geen voedselzekerheid heeft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Naar</a:t>
            </a:r>
            <a:r>
              <a:rPr lang="en-US"/>
              <a:t> </a:t>
            </a:r>
            <a:r>
              <a:rPr lang="en-US" err="1"/>
              <a:t>schatting</a:t>
            </a:r>
            <a:r>
              <a:rPr lang="en-US"/>
              <a:t> </a:t>
            </a:r>
            <a:r>
              <a:rPr lang="en-US" err="1"/>
              <a:t>gaat</a:t>
            </a:r>
            <a:r>
              <a:rPr lang="en-US"/>
              <a:t> </a:t>
            </a:r>
            <a:r>
              <a:rPr lang="en-US" err="1"/>
              <a:t>meer</a:t>
            </a:r>
            <a:r>
              <a:rPr lang="en-US"/>
              <a:t> dan 37% van de </a:t>
            </a:r>
            <a:r>
              <a:rPr lang="en-US" err="1"/>
              <a:t>kinderen</a:t>
            </a:r>
            <a:r>
              <a:rPr lang="en-US"/>
              <a:t> in </a:t>
            </a:r>
            <a:r>
              <a:rPr lang="en-US" err="1"/>
              <a:t>Isiolo</a:t>
            </a:r>
            <a:r>
              <a:rPr lang="en-US"/>
              <a:t> 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naar</a:t>
            </a:r>
            <a:r>
              <a:rPr lang="en-US"/>
              <a:t> school (</a:t>
            </a:r>
            <a:r>
              <a:rPr lang="en-US" err="1"/>
              <a:t>basisonderwijs</a:t>
            </a:r>
            <a:r>
              <a:rPr lang="en-US"/>
              <a:t>) </a:t>
            </a:r>
          </a:p>
        </p:txBody>
      </p:sp>
      <p:pic>
        <p:nvPicPr>
          <p:cNvPr id="4" name="Afbeelding 3" descr="Afbeelding met kaart, atlas, tekst&#10;&#10;Automatisch gegenereerde beschrijving">
            <a:extLst>
              <a:ext uri="{FF2B5EF4-FFF2-40B4-BE49-F238E27FC236}">
                <a16:creationId xmlns:a16="http://schemas.microsoft.com/office/drawing/2014/main" id="{9B006494-5976-E521-BA0D-7B9E3DC80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799" y="1076593"/>
            <a:ext cx="4673860" cy="5406470"/>
          </a:xfrm>
          <a:prstGeom prst="rect">
            <a:avLst/>
          </a:prstGeom>
        </p:spPr>
      </p:pic>
      <p:sp>
        <p:nvSpPr>
          <p:cNvPr id="5" name="Pijl: links 4">
            <a:extLst>
              <a:ext uri="{FF2B5EF4-FFF2-40B4-BE49-F238E27FC236}">
                <a16:creationId xmlns:a16="http://schemas.microsoft.com/office/drawing/2014/main" id="{3EDD2180-A753-8F75-126E-551D5CC6E57E}"/>
              </a:ext>
            </a:extLst>
          </p:cNvPr>
          <p:cNvSpPr/>
          <p:nvPr/>
        </p:nvSpPr>
        <p:spPr>
          <a:xfrm>
            <a:off x="10116198" y="2955636"/>
            <a:ext cx="1195321" cy="729673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7F6581C-6E6E-3746-2FCE-C1524473AECC}"/>
              </a:ext>
            </a:extLst>
          </p:cNvPr>
          <p:cNvSpPr txBox="1"/>
          <p:nvPr/>
        </p:nvSpPr>
        <p:spPr>
          <a:xfrm>
            <a:off x="10470423" y="3135806"/>
            <a:ext cx="90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err="1">
                <a:solidFill>
                  <a:schemeClr val="bg1"/>
                </a:solidFill>
              </a:rPr>
              <a:t>Isiolo</a:t>
            </a:r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3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shuis, zoogdier, hemel, grond&#10;&#10;Automatisch gegenereerde beschrijving">
            <a:extLst>
              <a:ext uri="{FF2B5EF4-FFF2-40B4-BE49-F238E27FC236}">
                <a16:creationId xmlns:a16="http://schemas.microsoft.com/office/drawing/2014/main" id="{9CF07163-76EA-1FCC-AD16-07E9381DD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74"/>
          <a:stretch/>
        </p:blipFill>
        <p:spPr>
          <a:xfrm>
            <a:off x="0" y="0"/>
            <a:ext cx="12192000" cy="68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981811A-D23A-3466-5E45-EE397B3BC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103"/>
            <a:ext cx="10515600" cy="1019407"/>
          </a:xfrm>
          <a:solidFill>
            <a:srgbClr val="FFFFFF">
              <a:alpha val="20000"/>
            </a:srgb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nl-NL" sz="320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In </a:t>
            </a:r>
            <a:r>
              <a:rPr lang="nl-NL" sz="320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Isiolo</a:t>
            </a:r>
            <a:r>
              <a:rPr lang="nl-NL" sz="3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nl-NL" sz="320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heeft het al meer dan drie jaar niet geregend</a:t>
            </a:r>
            <a:endParaRPr lang="nl-NL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077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81811A-D23A-3466-5E45-EE397B3BC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6"/>
            <a:ext cx="10515600" cy="1019407"/>
          </a:xfrm>
        </p:spPr>
        <p:txBody>
          <a:bodyPr>
            <a:normAutofit/>
          </a:bodyPr>
          <a:lstStyle/>
          <a:p>
            <a:pPr algn="ctr"/>
            <a:endParaRPr lang="nl-NL" sz="2400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31352312-8A1D-19C6-B702-0C0246D1C5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buitenshuis, hemel, grond, aarde&#10;&#10;Automatisch gegenereerde beschrijving">
            <a:extLst>
              <a:ext uri="{FF2B5EF4-FFF2-40B4-BE49-F238E27FC236}">
                <a16:creationId xmlns:a16="http://schemas.microsoft.com/office/drawing/2014/main" id="{6D938DC6-685C-2A91-490D-226C22C54C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93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Landvoertuig, hemel, grond&#10;&#10;Automatisch gegenereerde beschrijving">
            <a:extLst>
              <a:ext uri="{FF2B5EF4-FFF2-40B4-BE49-F238E27FC236}">
                <a16:creationId xmlns:a16="http://schemas.microsoft.com/office/drawing/2014/main" id="{29CB0F86-8A70-FEB4-3734-1F0FB2819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31"/>
          <a:stretch/>
        </p:blipFill>
        <p:spPr>
          <a:xfrm>
            <a:off x="0" y="0"/>
            <a:ext cx="12192000" cy="6912000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646A0D2-689D-8728-7FE9-D0C12A15E1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219200"/>
            <a:ext cx="10416379" cy="2476407"/>
          </a:xfrm>
        </p:spPr>
        <p:txBody>
          <a:bodyPr>
            <a:normAutofit/>
          </a:bodyPr>
          <a:lstStyle/>
          <a:p>
            <a:r>
              <a:rPr lang="nl-NL" sz="2400">
                <a:effectLst/>
                <a:ea typeface="Calibri" panose="020F0502020204030204" pitchFamily="34" charset="0"/>
              </a:rPr>
              <a:t>Verschillende nomadische stammen proberen met geweld elkaars vee te stelen. Vaak met dodelijke afloop.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497182-D404-5B12-A2BF-A393A6963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910"/>
            <a:ext cx="10515600" cy="102523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3600">
                <a:effectLst/>
                <a:ea typeface="Calibri" panose="020F0502020204030204" pitchFamily="34" charset="0"/>
              </a:rPr>
              <a:t>Veel kinderen verliezen hun ouders</a:t>
            </a:r>
            <a:br>
              <a:rPr lang="nl-NL" sz="2800"/>
            </a:br>
            <a:br>
              <a:rPr lang="nl-NL"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563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shuis, kleding, grond, persoon&#10;&#10;Automatisch gegenereerde beschrijving">
            <a:extLst>
              <a:ext uri="{FF2B5EF4-FFF2-40B4-BE49-F238E27FC236}">
                <a16:creationId xmlns:a16="http://schemas.microsoft.com/office/drawing/2014/main" id="{AE5CA731-AC98-7BFB-8844-3F2F62D77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31"/>
          <a:stretch/>
        </p:blipFill>
        <p:spPr>
          <a:xfrm>
            <a:off x="0" y="-44029"/>
            <a:ext cx="12192000" cy="6912000"/>
          </a:xfrm>
          <a:prstGeom prst="rect">
            <a:avLst/>
          </a:prstGeom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C2CEEA17-E278-4769-C1E0-ACD8C5DF62A0}"/>
              </a:ext>
            </a:extLst>
          </p:cNvPr>
          <p:cNvSpPr txBox="1">
            <a:spLocks/>
          </p:cNvSpPr>
          <p:nvPr/>
        </p:nvSpPr>
        <p:spPr>
          <a:xfrm>
            <a:off x="292560" y="4891211"/>
            <a:ext cx="7549113" cy="1474890"/>
          </a:xfrm>
          <a:prstGeom prst="rect">
            <a:avLst/>
          </a:prstGeom>
          <a:solidFill>
            <a:srgbClr val="FFFFFF">
              <a:alpha val="20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9222A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b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81811A-D23A-3466-5E45-EE397B3BC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14" y="5187770"/>
            <a:ext cx="11743254" cy="1737360"/>
          </a:xfrm>
        </p:spPr>
        <p:txBody>
          <a:bodyPr>
            <a:noAutofit/>
          </a:bodyPr>
          <a:lstStyle/>
          <a:p>
            <a:r>
              <a:rPr lang="nl-NL" sz="3200">
                <a:solidFill>
                  <a:schemeClr val="tx1"/>
                </a:solidFill>
              </a:rPr>
              <a:t>Bijna dagelijks redt Pauline kinderen </a:t>
            </a:r>
            <a:br>
              <a:rPr lang="nl-NL" sz="3200">
                <a:solidFill>
                  <a:schemeClr val="tx1"/>
                </a:solidFill>
              </a:rPr>
            </a:br>
            <a:r>
              <a:rPr lang="nl-NL" sz="3200">
                <a:solidFill>
                  <a:schemeClr val="tx1"/>
                </a:solidFill>
              </a:rPr>
              <a:t>uit deze benarde situatie</a:t>
            </a:r>
          </a:p>
        </p:txBody>
      </p:sp>
    </p:spTree>
    <p:extLst>
      <p:ext uri="{BB962C8B-B14F-4D97-AF65-F5344CB8AC3E}">
        <p14:creationId xmlns:p14="http://schemas.microsoft.com/office/powerpoint/2010/main" val="263268400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ADED0DCE9FE347BD1D9A249E675DEA" ma:contentTypeVersion="15" ma:contentTypeDescription="Een nieuw document maken." ma:contentTypeScope="" ma:versionID="83e25e47670697d37fa5b6dad023b96a">
  <xsd:schema xmlns:xsd="http://www.w3.org/2001/XMLSchema" xmlns:xs="http://www.w3.org/2001/XMLSchema" xmlns:p="http://schemas.microsoft.com/office/2006/metadata/properties" xmlns:ns2="959456d4-ac6d-4a45-82fd-c3d0624e823d" xmlns:ns3="2f088462-c788-4b16-8be6-7e890686dfaf" targetNamespace="http://schemas.microsoft.com/office/2006/metadata/properties" ma:root="true" ma:fieldsID="b339a80d560a514379141ea5c42558a5" ns2:_="" ns3:_="">
    <xsd:import namespace="959456d4-ac6d-4a45-82fd-c3d0624e823d"/>
    <xsd:import namespace="2f088462-c788-4b16-8be6-7e890686df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456d4-ac6d-4a45-82fd-c3d0624e82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b66a397d-77b7-46e0-b3ed-e6c56e7246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88462-c788-4b16-8be6-7e890686dfa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58c45ce-70dc-41bf-a235-91b0a32144b1}" ma:internalName="TaxCatchAll" ma:showField="CatchAllData" ma:web="2f088462-c788-4b16-8be6-7e890686df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f088462-c788-4b16-8be6-7e890686dfaf" xsi:nil="true"/>
    <lcf76f155ced4ddcb4097134ff3c332f xmlns="959456d4-ac6d-4a45-82fd-c3d0624e823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6B2983E-2969-46E0-8A16-AAF7E710EA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0CCA40-205D-4730-BF36-C37905F90C32}">
  <ds:schemaRefs>
    <ds:schemaRef ds:uri="2f088462-c788-4b16-8be6-7e890686dfaf"/>
    <ds:schemaRef ds:uri="959456d4-ac6d-4a45-82fd-c3d0624e823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C6F33F9-C0C6-4298-A43D-08A2D0B509F5}">
  <ds:schemaRefs>
    <ds:schemaRef ds:uri="2f088462-c788-4b16-8be6-7e890686dfaf"/>
    <ds:schemaRef ds:uri="959456d4-ac6d-4a45-82fd-c3d0624e823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361</Words>
  <Application>Microsoft Office PowerPoint</Application>
  <PresentationFormat>Breedbeeld</PresentationFormat>
  <Paragraphs>39</Paragraphs>
  <Slides>17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Kantoorthema</vt:lpstr>
      <vt:lpstr>PowerPoint-presentatie</vt:lpstr>
      <vt:lpstr>Zuster Pauline heeft een missie</vt:lpstr>
      <vt:lpstr>PowerPoint-presentatie</vt:lpstr>
      <vt:lpstr>Kenia</vt:lpstr>
      <vt:lpstr>Het werkgebied van Zr. Pauline</vt:lpstr>
      <vt:lpstr>In Isiolo heeft het al meer dan drie jaar niet geregend</vt:lpstr>
      <vt:lpstr>PowerPoint-presentatie</vt:lpstr>
      <vt:lpstr>Veel kinderen verliezen hun ouders  </vt:lpstr>
      <vt:lpstr>Bijna dagelijks redt Pauline kinderen  uit deze benarde situatie</vt:lpstr>
      <vt:lpstr>PowerPoint-presentatie</vt:lpstr>
      <vt:lpstr>“Ik doe dit niet voor mezelf. Het gaat niet over mij,  het gaat om God.” </vt:lpstr>
      <vt:lpstr>Eigen vervoer is cruciaal voor Zr. Pauline in dit enorme gebied</vt:lpstr>
      <vt:lpstr>PowerPoint-presentatie</vt:lpstr>
      <vt:lpstr>“Soms weet ik dat iemand mijn hulp nodig heeft, maar kan ik niet helpen.  Dat geeft me slapeloze nachten.”</vt:lpstr>
      <vt:lpstr>Met hulp van Zuster Pauline kunnen verlaten kinderen naar school  </vt:lpstr>
      <vt:lpstr>Helpt u mee met een donatie?  Samen maken we onderwijs bereikbaar voor de allerarmste kinderen in Kenia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Mevrouw Lynch</dc:creator>
  <cp:lastModifiedBy>Sanne van Neerven</cp:lastModifiedBy>
  <cp:revision>1</cp:revision>
  <cp:lastPrinted>2023-06-08T13:33:46Z</cp:lastPrinted>
  <dcterms:created xsi:type="dcterms:W3CDTF">2023-04-14T10:46:50Z</dcterms:created>
  <dcterms:modified xsi:type="dcterms:W3CDTF">2023-06-08T14:41:31Z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0x01010093ADED0DCE9FE347BD1D9A249E675DEA</vt:lpwstr>
  </property>
  <property fmtid="{D5CDD505-2E9C-101B-9397-08002B2CF9AE}" pid="3" name="MediaServiceImageTags">
    <vt:lpwstr/>
  </property>
</Properties>
</file>