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45" r:id="rId2"/>
    <p:sldId id="529" r:id="rId3"/>
    <p:sldId id="478" r:id="rId4"/>
    <p:sldId id="496" r:id="rId5"/>
    <p:sldId id="547" r:id="rId6"/>
    <p:sldId id="532" r:id="rId7"/>
    <p:sldId id="493" r:id="rId8"/>
    <p:sldId id="546" r:id="rId9"/>
    <p:sldId id="457" r:id="rId10"/>
    <p:sldId id="533" r:id="rId11"/>
    <p:sldId id="534" r:id="rId12"/>
    <p:sldId id="479" r:id="rId13"/>
    <p:sldId id="525" r:id="rId1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Kusters" initials="CK" lastIdx="1" clrIdx="0">
    <p:extLst>
      <p:ext uri="{19B8F6BF-5375-455C-9EA6-DF929625EA0E}">
        <p15:presenceInfo xmlns:p15="http://schemas.microsoft.com/office/powerpoint/2012/main" userId="S-1-5-21-2480641155-2489339887-3596719515-6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E51B24"/>
    <a:srgbClr val="F7E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6231" autoAdjust="0"/>
  </p:normalViewPr>
  <p:slideViewPr>
    <p:cSldViewPr>
      <p:cViewPr varScale="1">
        <p:scale>
          <a:sx n="113" d="100"/>
          <a:sy n="113" d="100"/>
        </p:scale>
        <p:origin x="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CF081E7-8540-431D-96E7-DFFE8D90B30E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238"/>
            <a:ext cx="3077137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75784FF-FCF6-486B-B63C-68ACA9F4A4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12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F530113-2B43-41DA-AF58-BAD4F3BAC852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7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26100A1-9746-4B5C-946A-A5EA6A3244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55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31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5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22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33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44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7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5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40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7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15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23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6365-5288-4450-BE7C-9055CF6EA2FC}" type="datetimeFigureOut">
              <a:rPr lang="nl-NL" smtClean="0"/>
              <a:t>26-7-2018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8A1B-77A7-4277-AAEE-2617309C6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38"/>
            <a:ext cx="9132600" cy="17100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588723"/>
            <a:ext cx="2885666" cy="151113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67544" y="314270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Collecte 2018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67544" y="350274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Maak zorg bereikbaar in Zimbabwe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‘Iedereen heeft recht op de juiste zorg’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688"/>
            <a:ext cx="9190037" cy="6343849"/>
          </a:xfrm>
        </p:spPr>
      </p:pic>
      <p:sp>
        <p:nvSpPr>
          <p:cNvPr id="6" name="Tekstvak 5"/>
          <p:cNvSpPr txBox="1"/>
          <p:nvPr/>
        </p:nvSpPr>
        <p:spPr>
          <a:xfrm>
            <a:off x="922610" y="8701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Edward (7 jaar) met zijn moeder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0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174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8680"/>
            <a:ext cx="9144000" cy="6309320"/>
          </a:xfrm>
        </p:spPr>
      </p:pic>
      <p:sp>
        <p:nvSpPr>
          <p:cNvPr id="6" name="Tekstvak 5"/>
          <p:cNvSpPr txBox="1"/>
          <p:nvPr/>
        </p:nvSpPr>
        <p:spPr>
          <a:xfrm>
            <a:off x="683568" y="5543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Edward krijgt zijn nieuwe rolstoel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9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69" y="1"/>
            <a:ext cx="9179189" cy="6884392"/>
          </a:xfrm>
        </p:spPr>
      </p:pic>
    </p:spTree>
    <p:extLst>
      <p:ext uri="{BB962C8B-B14F-4D97-AF65-F5344CB8AC3E}">
        <p14:creationId xmlns:p14="http://schemas.microsoft.com/office/powerpoint/2010/main" val="76777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688"/>
            <a:ext cx="9144000" cy="6237312"/>
          </a:xfrm>
        </p:spPr>
      </p:pic>
      <p:sp>
        <p:nvSpPr>
          <p:cNvPr id="5" name="Tekstvak 4"/>
          <p:cNvSpPr txBox="1"/>
          <p:nvPr/>
        </p:nvSpPr>
        <p:spPr>
          <a:xfrm>
            <a:off x="1691680" y="1443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Het Silobela District 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Hospital, Zimbabwe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398"/>
            <a:ext cx="9144000" cy="6917729"/>
          </a:xfrm>
        </p:spPr>
      </p:pic>
    </p:spTree>
    <p:extLst>
      <p:ext uri="{BB962C8B-B14F-4D97-AF65-F5344CB8AC3E}">
        <p14:creationId xmlns:p14="http://schemas.microsoft.com/office/powerpoint/2010/main" val="41937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16" y="692696"/>
            <a:ext cx="9161016" cy="6178067"/>
          </a:xfrm>
        </p:spPr>
      </p:pic>
      <p:sp>
        <p:nvSpPr>
          <p:cNvPr id="5" name="Tekstvak 4"/>
          <p:cNvSpPr txBox="1"/>
          <p:nvPr/>
        </p:nvSpPr>
        <p:spPr>
          <a:xfrm>
            <a:off x="1259632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Moeder- en kindzorg, Zimbabwe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688"/>
            <a:ext cx="9143999" cy="6858000"/>
          </a:xfrm>
        </p:spPr>
      </p:pic>
      <p:sp>
        <p:nvSpPr>
          <p:cNvPr id="5" name="Tekstvak 4"/>
          <p:cNvSpPr txBox="1"/>
          <p:nvPr/>
        </p:nvSpPr>
        <p:spPr>
          <a:xfrm>
            <a:off x="539552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Tawanda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(37 jaar) 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41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9044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695"/>
            <a:ext cx="9144000" cy="6177475"/>
          </a:xfrm>
        </p:spPr>
      </p:pic>
      <p:sp>
        <p:nvSpPr>
          <p:cNvPr id="5" name="Tekstvak 4"/>
          <p:cNvSpPr txBox="1"/>
          <p:nvPr/>
        </p:nvSpPr>
        <p:spPr>
          <a:xfrm>
            <a:off x="1187624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auto met hulpmiddelen bereikt het dorp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3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" t="-1884"/>
          <a:stretch/>
        </p:blipFill>
        <p:spPr>
          <a:xfrm>
            <a:off x="-77653" y="-171399"/>
            <a:ext cx="9253536" cy="7029400"/>
          </a:xfrm>
        </p:spPr>
      </p:pic>
    </p:spTree>
    <p:extLst>
      <p:ext uri="{BB962C8B-B14F-4D97-AF65-F5344CB8AC3E}">
        <p14:creationId xmlns:p14="http://schemas.microsoft.com/office/powerpoint/2010/main" val="156255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9326" cy="6880702"/>
          </a:xfrm>
        </p:spPr>
      </p:pic>
      <p:sp>
        <p:nvSpPr>
          <p:cNvPr id="5" name="Tekstvak 4"/>
          <p:cNvSpPr txBox="1"/>
          <p:nvPr/>
        </p:nvSpPr>
        <p:spPr>
          <a:xfrm>
            <a:off x="457200" y="11247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55739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Miva-Autodro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Miva-Autodrop</Template>
  <TotalTime>7636</TotalTime>
  <Words>30</Words>
  <Application>Microsoft Office PowerPoint</Application>
  <PresentationFormat>Diavoorstelling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Presentatie Miva-Autodrop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Miva - Autodrop</dc:title>
  <dc:creator>Pauline van Zantvliet</dc:creator>
  <cp:lastModifiedBy>Pauline Herder-van Zantvliet</cp:lastModifiedBy>
  <cp:revision>240</cp:revision>
  <cp:lastPrinted>2018-07-26T09:02:32Z</cp:lastPrinted>
  <dcterms:created xsi:type="dcterms:W3CDTF">2016-02-18T15:10:27Z</dcterms:created>
  <dcterms:modified xsi:type="dcterms:W3CDTF">2018-07-26T09:06:51Z</dcterms:modified>
</cp:coreProperties>
</file>